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 id="2147483813" r:id="rId5"/>
  </p:sldMasterIdLst>
  <p:notesMasterIdLst>
    <p:notesMasterId r:id="rId22"/>
  </p:notesMasterIdLst>
  <p:handoutMasterIdLst>
    <p:handoutMasterId r:id="rId23"/>
  </p:handoutMasterIdLst>
  <p:sldIdLst>
    <p:sldId id="294" r:id="rId6"/>
    <p:sldId id="331" r:id="rId7"/>
    <p:sldId id="347" r:id="rId8"/>
    <p:sldId id="291" r:id="rId9"/>
    <p:sldId id="290" r:id="rId10"/>
    <p:sldId id="352" r:id="rId11"/>
    <p:sldId id="333" r:id="rId12"/>
    <p:sldId id="351" r:id="rId13"/>
    <p:sldId id="337" r:id="rId14"/>
    <p:sldId id="345" r:id="rId15"/>
    <p:sldId id="340" r:id="rId16"/>
    <p:sldId id="341" r:id="rId17"/>
    <p:sldId id="343" r:id="rId18"/>
    <p:sldId id="344" r:id="rId19"/>
    <p:sldId id="346" r:id="rId20"/>
    <p:sldId id="339" r:id="rId21"/>
  </p:sldIdLst>
  <p:sldSz cx="12192000" cy="6858000"/>
  <p:notesSz cx="9309100" cy="70231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Cassiday, Daniel" initials="DC" lastIdx="1" clrIdx="8"/>
  <p:cmAuthor id="10" name="Hajara, Debapriya (Diya)" initials="HD(" lastIdx="11" clrIdx="9">
    <p:extLst>
      <p:ext uri="{19B8F6BF-5375-455C-9EA6-DF929625EA0E}">
        <p15:presenceInfo xmlns:p15="http://schemas.microsoft.com/office/powerpoint/2012/main" userId="S-1-5-21-1472932569-214068005-926709054-55701" providerId="AD"/>
      </p:ext>
    </p:extLst>
  </p:cmAuthor>
  <p:cmAuthor id="11" name="Mills, Monica" initials="MM" lastIdx="4" clrIdx="10">
    <p:extLst>
      <p:ext uri="{19B8F6BF-5375-455C-9EA6-DF929625EA0E}">
        <p15:presenceInfo xmlns:p15="http://schemas.microsoft.com/office/powerpoint/2012/main" userId="S::mmills@air.org::c45eef33-598a-4d4e-81ae-afc889ac12d7" providerId="AD"/>
      </p:ext>
    </p:extLst>
  </p:cmAuthor>
  <p:cmAuthor id="12" name="Strittmatter, Jennifer G." initials="SJG" lastIdx="9" clrIdx="11">
    <p:extLst>
      <p:ext uri="{19B8F6BF-5375-455C-9EA6-DF929625EA0E}">
        <p15:presenceInfo xmlns:p15="http://schemas.microsoft.com/office/powerpoint/2012/main" userId="S::jstrittmatter@air.org::5b890a84-78d8-4fc1-ac1c-46682033f69d" providerId="AD"/>
      </p:ext>
    </p:extLst>
  </p:cmAuthor>
  <p:cmAuthor id="13" name="Hajara, Debapriya (Diya)" initials="HD( [2]" lastIdx="8" clrIdx="12">
    <p:extLst>
      <p:ext uri="{19B8F6BF-5375-455C-9EA6-DF929625EA0E}">
        <p15:presenceInfo xmlns:p15="http://schemas.microsoft.com/office/powerpoint/2012/main" userId="S::dhajara@air.org::9fae8e30-233f-4c0c-bb91-bada5e8377f7" providerId="AD"/>
      </p:ext>
    </p:extLst>
  </p:cmAuthor>
  <p:cmAuthor id="14" name="Amy Camire" initials="AC" lastIdx="16" clrIdx="13">
    <p:extLst>
      <p:ext uri="{19B8F6BF-5375-455C-9EA6-DF929625EA0E}">
        <p15:presenceInfo xmlns:p15="http://schemas.microsoft.com/office/powerpoint/2012/main" userId="S::amy.camire@cambiumassessment.com::3dff1d8b-c5d2-4651-9486-c7143dda87b0" providerId="AD"/>
      </p:ext>
    </p:extLst>
  </p:cmAuthor>
  <p:cmAuthor id="15" name="Katelyn Aldana" initials="KA" lastIdx="12" clrIdx="14">
    <p:extLst>
      <p:ext uri="{19B8F6BF-5375-455C-9EA6-DF929625EA0E}">
        <p15:presenceInfo xmlns:p15="http://schemas.microsoft.com/office/powerpoint/2012/main" userId="S::katelyn.aldana@cambiumassessment.com::6bf1c670-28c8-414d-9a63-c8085746ed4b" providerId="AD"/>
      </p:ext>
    </p:extLst>
  </p:cmAuthor>
  <p:cmAuthor id="16" name="Hannah Hattamer" initials="HH" lastIdx="6" clrIdx="15">
    <p:extLst>
      <p:ext uri="{19B8F6BF-5375-455C-9EA6-DF929625EA0E}">
        <p15:presenceInfo xmlns:p15="http://schemas.microsoft.com/office/powerpoint/2012/main" userId="S::hannah.hattamer@cambiumassessment.com::081f2ea5-9ee1-4d65-901b-dad6708754cd" providerId="AD"/>
      </p:ext>
    </p:extLst>
  </p:cmAuthor>
  <p:cmAuthor id="17" name="Jennifer Strittmatter" initials="JS" lastIdx="2" clrIdx="16">
    <p:extLst>
      <p:ext uri="{19B8F6BF-5375-455C-9EA6-DF929625EA0E}">
        <p15:presenceInfo xmlns:p15="http://schemas.microsoft.com/office/powerpoint/2012/main" userId="S::jennifer.strittmatter@cambiumassessment.com::e8934ff7-9e4a-4c8d-9513-cfdab75a79b2" providerId="AD"/>
      </p:ext>
    </p:extLst>
  </p:cmAuthor>
  <p:cmAuthor id="18" name="Katie Flores" initials="KF" lastIdx="27" clrIdx="17">
    <p:extLst>
      <p:ext uri="{19B8F6BF-5375-455C-9EA6-DF929625EA0E}">
        <p15:presenceInfo xmlns:p15="http://schemas.microsoft.com/office/powerpoint/2012/main" userId="S::katie.flores@cambiumassessment.com::be22e6d9-4a6f-4286-a5d6-1b26519e5c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3565A"/>
    <a:srgbClr val="2C9ED9"/>
    <a:srgbClr val="C6E7F7"/>
    <a:srgbClr val="26ABE1"/>
    <a:srgbClr val="319EFF"/>
    <a:srgbClr val="B9BBBE"/>
    <a:srgbClr val="A8CF91"/>
    <a:srgbClr val="00629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82" autoAdjust="0"/>
    <p:restoredTop sz="66160" autoAdjust="0"/>
  </p:normalViewPr>
  <p:slideViewPr>
    <p:cSldViewPr snapToGrid="0">
      <p:cViewPr varScale="1">
        <p:scale>
          <a:sx n="47" d="100"/>
          <a:sy n="47" d="100"/>
        </p:scale>
        <p:origin x="427" y="43"/>
      </p:cViewPr>
      <p:guideLst>
        <p:guide orient="horz" pos="3840"/>
        <p:guide pos="3840"/>
      </p:guideLst>
    </p:cSldViewPr>
  </p:slideViewPr>
  <p:outlineViewPr>
    <p:cViewPr>
      <p:scale>
        <a:sx n="33" d="100"/>
        <a:sy n="33" d="100"/>
      </p:scale>
      <p:origin x="0" y="-79560"/>
    </p:cViewPr>
  </p:outlineViewPr>
  <p:notesTextViewPr>
    <p:cViewPr>
      <p:scale>
        <a:sx n="125" d="100"/>
        <a:sy n="125" d="100"/>
      </p:scale>
      <p:origin x="0" y="0"/>
    </p:cViewPr>
  </p:notesTextViewPr>
  <p:sorterViewPr>
    <p:cViewPr varScale="1">
      <p:scale>
        <a:sx n="1" d="1"/>
        <a:sy n="1" d="1"/>
      </p:scale>
      <p:origin x="0" y="-5429"/>
    </p:cViewPr>
  </p:sorterViewPr>
  <p:notesViewPr>
    <p:cSldViewPr snapToGrid="0">
      <p:cViewPr varScale="1">
        <p:scale>
          <a:sx n="69" d="100"/>
          <a:sy n="69" d="100"/>
        </p:scale>
        <p:origin x="1195"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sasportal.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Welcome to the Assessment Viewing Application (AVA) training module. AVA is a component of the online testing system that allows authorized users to view interim assessments for administrative or instructional purposes. </a:t>
            </a:r>
            <a:r>
              <a:rPr lang="en-US" dirty="0"/>
              <a:t>This training module is designed to help you navigate </a:t>
            </a:r>
            <a:r>
              <a:rPr lang="en-US" altLang="en-US" dirty="0"/>
              <a:t>AVA; however, you should consult the Assessment Viewing Application User Guide located on OSAS Portal (</a:t>
            </a:r>
            <a:r>
              <a:rPr lang="en-US" dirty="0">
                <a:hlinkClick r:id="rId3"/>
              </a:rPr>
              <a:t>https://osasportal.org/</a:t>
            </a:r>
            <a:r>
              <a:rPr lang="en-US" dirty="0"/>
              <a:t>) </a:t>
            </a:r>
            <a:r>
              <a:rPr lang="en-US" altLang="en-US" dirty="0"/>
              <a:t>for features implemented by your state.</a:t>
            </a:r>
          </a:p>
        </p:txBody>
      </p:sp>
      <p:sp>
        <p:nvSpPr>
          <p:cNvPr id="4" name="Slide Number Placeholder 3"/>
          <p:cNvSpPr>
            <a:spLocks noGrp="1"/>
          </p:cNvSpPr>
          <p:nvPr>
            <p:ph type="sldNum" sz="quarter" idx="10"/>
          </p:nvPr>
        </p:nvSpPr>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dirty="0"/>
              <a:t>Presentation Title (added from Insert tab, Header &amp; Footer icon)</a:t>
            </a:r>
          </a:p>
        </p:txBody>
      </p:sp>
      <p:sp>
        <p:nvSpPr>
          <p:cNvPr id="11" name="Slide Image Placeholder 10">
            <a:extLst>
              <a:ext uri="{FF2B5EF4-FFF2-40B4-BE49-F238E27FC236}">
                <a16:creationId xmlns:a16="http://schemas.microsoft.com/office/drawing/2014/main" id="{34D1B9E2-9F28-4B2D-B3E6-F291889C8C63}"/>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Next, we will discuss how to navigate a test, pause a test, and complete a test review.</a:t>
            </a:r>
          </a:p>
          <a:p>
            <a:endParaRPr lang="en-US" dirty="0"/>
          </a:p>
          <a:p>
            <a:r>
              <a:rPr lang="en-US" dirty="0"/>
              <a:t>When viewing a test, you can practice responding to each test item. You can also select Next to move through the assessment without responding to an item. Pages may have only a single item, or they may contain multiple items. Responses you enter will not be scored when you complete the test review.</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10</a:t>
            </a:fld>
            <a:endParaRPr lang="en-US" dirty="0"/>
          </a:p>
        </p:txBody>
      </p:sp>
      <p:sp>
        <p:nvSpPr>
          <p:cNvPr id="7" name="Slide Image Placeholder 6">
            <a:extLst>
              <a:ext uri="{FF2B5EF4-FFF2-40B4-BE49-F238E27FC236}">
                <a16:creationId xmlns:a16="http://schemas.microsoft.com/office/drawing/2014/main" id="{8D25F60D-A45D-4336-8200-1873F625AC6C}"/>
              </a:ext>
            </a:extLst>
          </p:cNvPr>
          <p:cNvSpPr>
            <a:spLocks noGrp="1" noRot="1" noChangeAspect="1"/>
          </p:cNvSpPr>
          <p:nvPr>
            <p:ph type="sldImg"/>
          </p:nvPr>
        </p:nvSpPr>
        <p:spPr/>
      </p:sp>
    </p:spTree>
    <p:extLst>
      <p:ext uri="{BB962C8B-B14F-4D97-AF65-F5344CB8AC3E}">
        <p14:creationId xmlns:p14="http://schemas.microsoft.com/office/powerpoint/2010/main" val="3631073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navigate to items page-by-page or jump directly to an item’s page.</a:t>
            </a:r>
          </a:p>
          <a:p>
            <a:endParaRPr lang="en-US" dirty="0"/>
          </a:p>
          <a:p>
            <a:pPr lvl="0"/>
            <a:r>
              <a:rPr lang="en-US" dirty="0"/>
              <a:t>To navigate page-by-page, select the Back or Next buttons at the top of the screen.</a:t>
            </a:r>
          </a:p>
          <a:p>
            <a:r>
              <a:rPr lang="en-US" dirty="0"/>
              <a:t>To jump directly to an item page, select the appropriate item from the Items drop-down list. The Items drop-down list contains all items completed thus far and displays a blue flag for items that have been marked for review.   </a:t>
            </a:r>
          </a:p>
          <a:p>
            <a:r>
              <a:rPr lang="en-US" dirty="0"/>
              <a:t>When multiple items are grouped with a stimulus, the items are tabbed for individual viewing. The paginated tabs are located in the upper-right corner of the test interface.</a:t>
            </a:r>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11</a:t>
            </a:fld>
            <a:endParaRPr lang="en-US" dirty="0"/>
          </a:p>
        </p:txBody>
      </p:sp>
      <p:sp>
        <p:nvSpPr>
          <p:cNvPr id="7" name="Slide Image Placeholder 6">
            <a:extLst>
              <a:ext uri="{FF2B5EF4-FFF2-40B4-BE49-F238E27FC236}">
                <a16:creationId xmlns:a16="http://schemas.microsoft.com/office/drawing/2014/main" id="{566C8F99-2594-4BF1-A9E9-4F8E1AD2CCB1}"/>
              </a:ext>
            </a:extLst>
          </p:cNvPr>
          <p:cNvSpPr>
            <a:spLocks noGrp="1" noRot="1" noChangeAspect="1"/>
          </p:cNvSpPr>
          <p:nvPr>
            <p:ph type="sldImg"/>
          </p:nvPr>
        </p:nvSpPr>
        <p:spPr/>
      </p:sp>
    </p:spTree>
    <p:extLst>
      <p:ext uri="{BB962C8B-B14F-4D97-AF65-F5344CB8AC3E}">
        <p14:creationId xmlns:p14="http://schemas.microsoft.com/office/powerpoint/2010/main" val="3631073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may pause the test at any time. Pausing the test automatically logs you out of AVA. You are unable to resume tests in AVA. To restart the test, you must log back in and select the appropriate test again. </a:t>
            </a:r>
          </a:p>
          <a:p>
            <a:endParaRPr lang="en-US" dirty="0"/>
          </a:p>
          <a:p>
            <a:endParaRPr lang="en-US" dirty="0"/>
          </a:p>
          <a:p>
            <a:r>
              <a:rPr lang="en-US" dirty="0"/>
              <a:t>To pause the test, select Pause in the banner. A “Warning” message will appear. Select Yes to confirm that you want to pause the test.</a:t>
            </a:r>
          </a:p>
          <a:p>
            <a:endParaRPr lang="en-US" dirty="0"/>
          </a:p>
          <a:p>
            <a:r>
              <a:rPr lang="en-US" dirty="0"/>
              <a:t>As a security measure, you are automatically logged out and your test is paused after 20 minutes of inactivity.</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12</a:t>
            </a:fld>
            <a:endParaRPr lang="en-US" dirty="0"/>
          </a:p>
        </p:txBody>
      </p:sp>
      <p:sp>
        <p:nvSpPr>
          <p:cNvPr id="7" name="Slide Image Placeholder 6">
            <a:extLst>
              <a:ext uri="{FF2B5EF4-FFF2-40B4-BE49-F238E27FC236}">
                <a16:creationId xmlns:a16="http://schemas.microsoft.com/office/drawing/2014/main" id="{815D62E1-467A-4465-8107-DC9634553E9F}"/>
              </a:ext>
            </a:extLst>
          </p:cNvPr>
          <p:cNvSpPr>
            <a:spLocks noGrp="1" noRot="1" noChangeAspect="1"/>
          </p:cNvSpPr>
          <p:nvPr>
            <p:ph type="sldImg"/>
          </p:nvPr>
        </p:nvSpPr>
        <p:spPr/>
      </p:sp>
    </p:spTree>
    <p:extLst>
      <p:ext uri="{BB962C8B-B14F-4D97-AF65-F5344CB8AC3E}">
        <p14:creationId xmlns:p14="http://schemas.microsoft.com/office/powerpoint/2010/main" val="3631073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finish reviewing the test, click Next on the last page. A review page will appear. Select an item number to return to and review that item. You can navigate through the test as before.  You can return to the review page by selecting Review from the Items drop-down in the top-left corner. </a:t>
            </a:r>
          </a:p>
          <a:p>
            <a:pPr lvl="0"/>
            <a:endParaRPr lang="en-US" dirty="0"/>
          </a:p>
          <a:p>
            <a:pPr lvl="0"/>
            <a:r>
              <a:rPr lang="en-US" dirty="0"/>
              <a:t>When you are finished reviewing, select Submit Test.</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13</a:t>
            </a:fld>
            <a:endParaRPr lang="en-US" dirty="0"/>
          </a:p>
        </p:txBody>
      </p:sp>
      <p:sp>
        <p:nvSpPr>
          <p:cNvPr id="7" name="Slide Image Placeholder 6">
            <a:extLst>
              <a:ext uri="{FF2B5EF4-FFF2-40B4-BE49-F238E27FC236}">
                <a16:creationId xmlns:a16="http://schemas.microsoft.com/office/drawing/2014/main" id="{EE34175E-3A70-44BF-8322-71B499ABAE94}"/>
              </a:ext>
            </a:extLst>
          </p:cNvPr>
          <p:cNvSpPr>
            <a:spLocks noGrp="1" noRot="1" noChangeAspect="1"/>
          </p:cNvSpPr>
          <p:nvPr>
            <p:ph type="sldImg"/>
          </p:nvPr>
        </p:nvSpPr>
        <p:spPr/>
      </p:sp>
    </p:spTree>
    <p:extLst>
      <p:ext uri="{BB962C8B-B14F-4D97-AF65-F5344CB8AC3E}">
        <p14:creationId xmlns:p14="http://schemas.microsoft.com/office/powerpoint/2010/main" val="3631073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will be asked one more time to confirm that you are done viewing the test. Select No to return to the review page, or select Yes to complete the test.</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14</a:t>
            </a:fld>
            <a:endParaRPr lang="en-US" dirty="0"/>
          </a:p>
        </p:txBody>
      </p:sp>
      <p:sp>
        <p:nvSpPr>
          <p:cNvPr id="7" name="Slide Image Placeholder 6">
            <a:extLst>
              <a:ext uri="{FF2B5EF4-FFF2-40B4-BE49-F238E27FC236}">
                <a16:creationId xmlns:a16="http://schemas.microsoft.com/office/drawing/2014/main" id="{B0023F76-6CC9-4093-98E4-91BFC64AF9AF}"/>
              </a:ext>
            </a:extLst>
          </p:cNvPr>
          <p:cNvSpPr>
            <a:spLocks noGrp="1" noRot="1" noChangeAspect="1"/>
          </p:cNvSpPr>
          <p:nvPr>
            <p:ph type="sldImg"/>
          </p:nvPr>
        </p:nvSpPr>
        <p:spPr/>
      </p:sp>
    </p:spTree>
    <p:extLst>
      <p:ext uri="{BB962C8B-B14F-4D97-AF65-F5344CB8AC3E}">
        <p14:creationId xmlns:p14="http://schemas.microsoft.com/office/powerpoint/2010/main" val="3631073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Done Reviewing Test page displays a confirmation that the test review is over. Select Log Out to return to the AVA Login page.</a:t>
            </a:r>
          </a:p>
          <a:p>
            <a:br>
              <a:rPr lang="en-US" dirty="0"/>
            </a:br>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15</a:t>
            </a:fld>
            <a:endParaRPr lang="en-US" dirty="0"/>
          </a:p>
        </p:txBody>
      </p:sp>
      <p:sp>
        <p:nvSpPr>
          <p:cNvPr id="7" name="Slide Image Placeholder 6">
            <a:extLst>
              <a:ext uri="{FF2B5EF4-FFF2-40B4-BE49-F238E27FC236}">
                <a16:creationId xmlns:a16="http://schemas.microsoft.com/office/drawing/2014/main" id="{6DE8E308-30F6-4088-BBC6-780118FD571F}"/>
              </a:ext>
            </a:extLst>
          </p:cNvPr>
          <p:cNvSpPr>
            <a:spLocks noGrp="1" noRot="1" noChangeAspect="1"/>
          </p:cNvSpPr>
          <p:nvPr>
            <p:ph type="sldImg"/>
          </p:nvPr>
        </p:nvSpPr>
        <p:spPr/>
      </p:sp>
    </p:spTree>
    <p:extLst>
      <p:ext uri="{BB962C8B-B14F-4D97-AF65-F5344CB8AC3E}">
        <p14:creationId xmlns:p14="http://schemas.microsoft.com/office/powerpoint/2010/main" val="3631073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Notes Placeholder 2"/>
          <p:cNvSpPr>
            <a:spLocks noGrp="1"/>
          </p:cNvSpPr>
          <p:nvPr>
            <p:ph type="body" idx="1"/>
          </p:nvPr>
        </p:nvSpPr>
        <p:spPr/>
        <p:txBody>
          <a:bodyPr/>
          <a:lstStyle/>
          <a:p>
            <a:r>
              <a:rPr lang="en-US" altLang="en-US" dirty="0"/>
              <a:t>Thank you for taking the time to view this training module. </a:t>
            </a:r>
            <a:r>
              <a:rPr lang="en-US" dirty="0"/>
              <a:t>For additional information, refer to your Assessment Viewing Application User Guide located on the OSAS portal or contact the OSAS Help Desk. </a:t>
            </a:r>
          </a:p>
        </p:txBody>
      </p:sp>
      <p:sp>
        <p:nvSpPr>
          <p:cNvPr id="870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84262" indent="-301639">
              <a:defRPr>
                <a:solidFill>
                  <a:schemeClr val="tx1"/>
                </a:solidFill>
                <a:latin typeface="Calibri" pitchFamily="34" charset="0"/>
              </a:defRPr>
            </a:lvl2pPr>
            <a:lvl3pPr marL="1206557" indent="-241312">
              <a:defRPr>
                <a:solidFill>
                  <a:schemeClr val="tx1"/>
                </a:solidFill>
                <a:latin typeface="Calibri" pitchFamily="34" charset="0"/>
              </a:defRPr>
            </a:lvl3pPr>
            <a:lvl4pPr marL="1689179" indent="-241312">
              <a:defRPr>
                <a:solidFill>
                  <a:schemeClr val="tx1"/>
                </a:solidFill>
                <a:latin typeface="Calibri" pitchFamily="34" charset="0"/>
              </a:defRPr>
            </a:lvl4pPr>
            <a:lvl5pPr marL="2171801" indent="-241312">
              <a:defRPr>
                <a:solidFill>
                  <a:schemeClr val="tx1"/>
                </a:solidFill>
                <a:latin typeface="Calibri" pitchFamily="34" charset="0"/>
              </a:defRPr>
            </a:lvl5pPr>
            <a:lvl6pPr marL="2654424" indent="-241312" fontAlgn="base">
              <a:spcBef>
                <a:spcPct val="0"/>
              </a:spcBef>
              <a:spcAft>
                <a:spcPct val="0"/>
              </a:spcAft>
              <a:defRPr>
                <a:solidFill>
                  <a:schemeClr val="tx1"/>
                </a:solidFill>
                <a:latin typeface="Calibri" pitchFamily="34" charset="0"/>
              </a:defRPr>
            </a:lvl6pPr>
            <a:lvl7pPr marL="3137046" indent="-241312" fontAlgn="base">
              <a:spcBef>
                <a:spcPct val="0"/>
              </a:spcBef>
              <a:spcAft>
                <a:spcPct val="0"/>
              </a:spcAft>
              <a:defRPr>
                <a:solidFill>
                  <a:schemeClr val="tx1"/>
                </a:solidFill>
                <a:latin typeface="Calibri" pitchFamily="34" charset="0"/>
              </a:defRPr>
            </a:lvl7pPr>
            <a:lvl8pPr marL="3619670" indent="-241312" fontAlgn="base">
              <a:spcBef>
                <a:spcPct val="0"/>
              </a:spcBef>
              <a:spcAft>
                <a:spcPct val="0"/>
              </a:spcAft>
              <a:defRPr>
                <a:solidFill>
                  <a:schemeClr val="tx1"/>
                </a:solidFill>
                <a:latin typeface="Calibri" pitchFamily="34" charset="0"/>
              </a:defRPr>
            </a:lvl8pPr>
            <a:lvl9pPr marL="4102292" indent="-241312" fontAlgn="base">
              <a:spcBef>
                <a:spcPct val="0"/>
              </a:spcBef>
              <a:spcAft>
                <a:spcPct val="0"/>
              </a:spcAft>
              <a:defRPr>
                <a:solidFill>
                  <a:schemeClr val="tx1"/>
                </a:solidFill>
                <a:latin typeface="Calibri" pitchFamily="34" charset="0"/>
              </a:defRPr>
            </a:lvl9pPr>
          </a:lstStyle>
          <a:p>
            <a:fld id="{6CAD19E9-9505-4D50-9FC9-21C440EF26E2}" type="slidenum">
              <a:rPr lang="en-US" altLang="en-US" smtClean="0"/>
              <a:pPr/>
              <a:t>16</a:t>
            </a:fld>
            <a:endParaRPr lang="en-US" altLang="en-US" dirty="0"/>
          </a:p>
        </p:txBody>
      </p:sp>
      <p:sp>
        <p:nvSpPr>
          <p:cNvPr id="4" name="Slide Image Placeholder 3">
            <a:extLst>
              <a:ext uri="{FF2B5EF4-FFF2-40B4-BE49-F238E27FC236}">
                <a16:creationId xmlns:a16="http://schemas.microsoft.com/office/drawing/2014/main" id="{541424D6-E1E9-4390-A6E0-C425CFB025C4}"/>
              </a:ext>
            </a:extLst>
          </p:cNvPr>
          <p:cNvSpPr>
            <a:spLocks noGrp="1" noRot="1" noChangeAspect="1"/>
          </p:cNvSpPr>
          <p:nvPr>
            <p:ph type="sldImg"/>
          </p:nvPr>
        </p:nvSpPr>
        <p:spPr/>
      </p:sp>
    </p:spTree>
    <p:extLst>
      <p:ext uri="{BB962C8B-B14F-4D97-AF65-F5344CB8AC3E}">
        <p14:creationId xmlns:p14="http://schemas.microsoft.com/office/powerpoint/2010/main" val="1992727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viewing this presentation, you should understand how to</a:t>
            </a:r>
          </a:p>
          <a:p>
            <a:pPr marL="171450" lvl="0" indent="-171450">
              <a:buFont typeface="Arial" panose="020B0604020202020204" pitchFamily="34" charset="0"/>
              <a:buChar char="•"/>
            </a:pPr>
            <a:r>
              <a:rPr lang="en-US" dirty="0"/>
              <a:t>Log in to AVA;</a:t>
            </a:r>
          </a:p>
          <a:p>
            <a:pPr marL="171450" lvl="0" indent="-171450">
              <a:buFont typeface="Arial" panose="020B0604020202020204" pitchFamily="34" charset="0"/>
              <a:buChar char="•"/>
            </a:pPr>
            <a:r>
              <a:rPr lang="en-US" dirty="0"/>
              <a:t>Access the assessments; and</a:t>
            </a:r>
          </a:p>
          <a:p>
            <a:pPr marL="171450" lvl="0" indent="-171450">
              <a:buFont typeface="Arial" panose="020B0604020202020204" pitchFamily="34" charset="0"/>
              <a:buChar char="•"/>
            </a:pPr>
            <a:r>
              <a:rPr lang="en-US" dirty="0"/>
              <a:t>Navigate through the test.</a:t>
            </a:r>
          </a:p>
        </p:txBody>
      </p:sp>
      <p:sp>
        <p:nvSpPr>
          <p:cNvPr id="4" name="Slide Number Placeholder 3"/>
          <p:cNvSpPr>
            <a:spLocks noGrp="1"/>
          </p:cNvSpPr>
          <p:nvPr>
            <p:ph type="sldNum" sz="quarter" idx="10"/>
          </p:nvPr>
        </p:nvSpPr>
        <p:spPr/>
        <p:txBody>
          <a:bodyPr/>
          <a:lstStyle/>
          <a:p>
            <a:fld id="{DBA2C2E2-0E08-480B-A22D-C2F2EBF6A27D}" type="slidenum">
              <a:rPr lang="en-US" smtClean="0"/>
              <a:pPr/>
              <a:t>2</a:t>
            </a:fld>
            <a:endParaRPr lang="en-US" dirty="0"/>
          </a:p>
        </p:txBody>
      </p:sp>
      <p:sp>
        <p:nvSpPr>
          <p:cNvPr id="7" name="Slide Image Placeholder 6">
            <a:extLst>
              <a:ext uri="{FF2B5EF4-FFF2-40B4-BE49-F238E27FC236}">
                <a16:creationId xmlns:a16="http://schemas.microsoft.com/office/drawing/2014/main" id="{E7B084EF-1441-4BCC-A3BD-D47229B2109F}"/>
              </a:ext>
            </a:extLst>
          </p:cNvPr>
          <p:cNvSpPr>
            <a:spLocks noGrp="1" noRot="1" noChangeAspect="1"/>
          </p:cNvSpPr>
          <p:nvPr>
            <p:ph type="sldImg"/>
          </p:nvPr>
        </p:nvSpPr>
        <p:spPr/>
      </p:sp>
    </p:spTree>
    <p:extLst>
      <p:ext uri="{BB962C8B-B14F-4D97-AF65-F5344CB8AC3E}">
        <p14:creationId xmlns:p14="http://schemas.microsoft.com/office/powerpoint/2010/main" val="2696302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access AVA, you must have an authorized email address and password, which are the same as the ones you use for the Test Information Distribution Engine (TIDE) and the Test Administrator (TA) Interface. Contact your District Test Coordinator if you do not have a TIDE account. </a:t>
            </a:r>
          </a:p>
          <a:p>
            <a:endParaRPr lang="en-US" dirty="0"/>
          </a:p>
          <a:p>
            <a:r>
              <a:rPr lang="en-US" dirty="0"/>
              <a:t>To log in to AVA, go to the OSAS Portal and click the Interim Assessments tab. On the next page, select the AVA System card. Enter your email address and password, and then select Secure Login.</a:t>
            </a:r>
          </a:p>
        </p:txBody>
      </p:sp>
      <p:sp>
        <p:nvSpPr>
          <p:cNvPr id="4" name="Slide Number Placeholder 3"/>
          <p:cNvSpPr>
            <a:spLocks noGrp="1"/>
          </p:cNvSpPr>
          <p:nvPr>
            <p:ph type="sldNum" sz="quarter" idx="10"/>
          </p:nvPr>
        </p:nvSpPr>
        <p:spPr/>
        <p:txBody>
          <a:bodyPr/>
          <a:lstStyle/>
          <a:p>
            <a:fld id="{DBA2C2E2-0E08-480B-A22D-C2F2EBF6A27D}" type="slidenum">
              <a:rPr lang="en-US" smtClean="0"/>
              <a:pPr/>
              <a:t>3</a:t>
            </a:fld>
            <a:endParaRPr lang="en-US" dirty="0"/>
          </a:p>
        </p:txBody>
      </p:sp>
      <p:sp>
        <p:nvSpPr>
          <p:cNvPr id="7" name="Slide Image Placeholder 6">
            <a:extLst>
              <a:ext uri="{FF2B5EF4-FFF2-40B4-BE49-F238E27FC236}">
                <a16:creationId xmlns:a16="http://schemas.microsoft.com/office/drawing/2014/main" id="{E98F040A-284A-49A1-AA43-7DD6C9EE2E62}"/>
              </a:ext>
            </a:extLst>
          </p:cNvPr>
          <p:cNvSpPr>
            <a:spLocks noGrp="1" noRot="1" noChangeAspect="1"/>
          </p:cNvSpPr>
          <p:nvPr>
            <p:ph type="sldImg"/>
          </p:nvPr>
        </p:nvSpPr>
        <p:spPr/>
      </p:sp>
    </p:spTree>
    <p:extLst>
      <p:ext uri="{BB962C8B-B14F-4D97-AF65-F5344CB8AC3E}">
        <p14:creationId xmlns:p14="http://schemas.microsoft.com/office/powerpoint/2010/main" val="302655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logging in to the system using a new device or browser, or after clearing the cache on a previously-used browser, you will see an Enter Code page. </a:t>
            </a:r>
          </a:p>
          <a:p>
            <a:endParaRPr lang="en-US" dirty="0"/>
          </a:p>
          <a:p>
            <a:r>
              <a:rPr lang="en-US" dirty="0"/>
              <a:t>If you see this screen, you will need to enter the code on this page within fifteen minutes of receiving the email. If you do not receive a code or do not enter the code within the fifteen-minute time limit, select Resend Code. Select Submit after entering the authentication code to access the system. </a:t>
            </a:r>
          </a:p>
        </p:txBody>
      </p:sp>
      <p:sp>
        <p:nvSpPr>
          <p:cNvPr id="4" name="Slide Number Placeholder 3"/>
          <p:cNvSpPr>
            <a:spLocks noGrp="1"/>
          </p:cNvSpPr>
          <p:nvPr>
            <p:ph type="sldNum" sz="quarter" idx="10"/>
          </p:nvPr>
        </p:nvSpPr>
        <p:spPr/>
        <p:txBody>
          <a:bodyPr/>
          <a:lstStyle/>
          <a:p>
            <a:pPr lvl="0"/>
            <a:fld id="{10FBD5D1-EC6A-49BA-A260-9EA64558D1CE}" type="slidenum">
              <a:rPr lang="en-US" noProof="0" smtClean="0"/>
              <a:pPr lvl="0"/>
              <a:t>4</a:t>
            </a:fld>
            <a:endParaRPr lang="en-US" noProof="0" dirty="0"/>
          </a:p>
        </p:txBody>
      </p:sp>
      <p:sp>
        <p:nvSpPr>
          <p:cNvPr id="7" name="Slide Image Placeholder 6">
            <a:extLst>
              <a:ext uri="{FF2B5EF4-FFF2-40B4-BE49-F238E27FC236}">
                <a16:creationId xmlns:a16="http://schemas.microsoft.com/office/drawing/2014/main" id="{9BCB8A61-B845-40DB-A6BD-0947A153C9F2}"/>
              </a:ext>
            </a:extLst>
          </p:cNvPr>
          <p:cNvSpPr>
            <a:spLocks noGrp="1" noRot="1" noChangeAspect="1"/>
          </p:cNvSpPr>
          <p:nvPr>
            <p:ph type="sldImg"/>
          </p:nvPr>
        </p:nvSpPr>
        <p:spPr/>
      </p:sp>
    </p:spTree>
    <p:extLst>
      <p:ext uri="{BB962C8B-B14F-4D97-AF65-F5344CB8AC3E}">
        <p14:creationId xmlns:p14="http://schemas.microsoft.com/office/powerpoint/2010/main" val="252535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If you forget your password, you will need to reset it in order to access AVA. </a:t>
            </a:r>
          </a:p>
          <a:p>
            <a:endParaRPr lang="en-US" dirty="0"/>
          </a:p>
          <a:p>
            <a:r>
              <a:rPr lang="en-US" dirty="0"/>
              <a:t>You may need to reset your password in the following situations:</a:t>
            </a:r>
          </a:p>
          <a:p>
            <a:pPr marL="171450" indent="-171450">
              <a:buFont typeface="Arial" panose="020B0604020202020204" pitchFamily="34" charset="0"/>
              <a:buChar char="•"/>
            </a:pPr>
            <a:r>
              <a:rPr lang="en-US" dirty="0"/>
              <a:t>You forgot your password.</a:t>
            </a:r>
          </a:p>
          <a:p>
            <a:pPr marL="171450" indent="-171450">
              <a:buFont typeface="Arial" panose="020B0604020202020204" pitchFamily="34" charset="0"/>
              <a:buChar char="•"/>
            </a:pPr>
            <a:r>
              <a:rPr lang="en-US" dirty="0"/>
              <a:t>Your activation link expired.</a:t>
            </a:r>
          </a:p>
          <a:p>
            <a:pPr marL="171450" indent="-171450">
              <a:buFont typeface="Arial" panose="020B0604020202020204" pitchFamily="34" charset="0"/>
              <a:buChar char="•"/>
            </a:pPr>
            <a:r>
              <a:rPr lang="en-US" dirty="0"/>
              <a:t>Your account is locked because you exceeded the account login attempt limit.</a:t>
            </a:r>
          </a:p>
          <a:p>
            <a:pPr marL="171450" indent="-171450">
              <a:buFont typeface="Arial" panose="020B0604020202020204" pitchFamily="34" charset="0"/>
              <a:buChar char="•"/>
            </a:pPr>
            <a:r>
              <a:rPr lang="en-US" dirty="0"/>
              <a:t>It is a new school year.</a:t>
            </a:r>
          </a:p>
          <a:p>
            <a:endParaRPr lang="en-US" dirty="0"/>
          </a:p>
          <a:p>
            <a:r>
              <a:rPr lang="en-US" dirty="0"/>
              <a:t>To reset your password, select the Forgot Your Password? link. You will be taken to the Reset Your Password page. Enter your email address and select Submit. </a:t>
            </a:r>
          </a:p>
        </p:txBody>
      </p:sp>
      <p:sp>
        <p:nvSpPr>
          <p:cNvPr id="4" name="Slide Number Placeholder 3"/>
          <p:cNvSpPr>
            <a:spLocks noGrp="1"/>
          </p:cNvSpPr>
          <p:nvPr>
            <p:ph type="sldNum" sz="quarter" idx="10"/>
          </p:nvPr>
        </p:nvSpPr>
        <p:spPr/>
        <p:txBody>
          <a:bodyPr/>
          <a:lstStyle/>
          <a:p>
            <a:pPr lvl="0"/>
            <a:fld id="{10FBD5D1-EC6A-49BA-A260-9EA64558D1CE}" type="slidenum">
              <a:rPr lang="en-US" noProof="0" smtClean="0"/>
              <a:pPr lvl="0"/>
              <a:t>5</a:t>
            </a:fld>
            <a:endParaRPr lang="en-US" noProof="0" dirty="0"/>
          </a:p>
        </p:txBody>
      </p:sp>
      <p:sp>
        <p:nvSpPr>
          <p:cNvPr id="7" name="Slide Image Placeholder 6">
            <a:extLst>
              <a:ext uri="{FF2B5EF4-FFF2-40B4-BE49-F238E27FC236}">
                <a16:creationId xmlns:a16="http://schemas.microsoft.com/office/drawing/2014/main" id="{358A6F26-63ED-432D-9CF2-DDBE76C6024B}"/>
              </a:ext>
            </a:extLst>
          </p:cNvPr>
          <p:cNvSpPr>
            <a:spLocks noGrp="1" noRot="1" noChangeAspect="1"/>
          </p:cNvSpPr>
          <p:nvPr>
            <p:ph type="sldImg"/>
          </p:nvPr>
        </p:nvSpPr>
        <p:spPr/>
      </p:sp>
    </p:spTree>
    <p:extLst>
      <p:ext uri="{BB962C8B-B14F-4D97-AF65-F5344CB8AC3E}">
        <p14:creationId xmlns:p14="http://schemas.microsoft.com/office/powerpoint/2010/main" val="1091325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Next, you will receive an email with an activation link. After you select the activation link, you will be taken to the Reset Your Password page. </a:t>
            </a:r>
          </a:p>
          <a:p>
            <a:endParaRPr lang="en-US" dirty="0"/>
          </a:p>
          <a:p>
            <a:pPr lvl="0"/>
            <a:r>
              <a:rPr lang="en-US" dirty="0"/>
              <a:t>In the New Password and Confirm New Password fields, enter a new password. The password must be at least eight characters long and must include at least one lowercase alphabetic character, one uppercase alphabetic character, one number, and one special character.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6</a:t>
            </a:fld>
            <a:endParaRPr lang="en-US" dirty="0"/>
          </a:p>
        </p:txBody>
      </p:sp>
      <p:sp>
        <p:nvSpPr>
          <p:cNvPr id="7" name="Slide Image Placeholder 6">
            <a:extLst>
              <a:ext uri="{FF2B5EF4-FFF2-40B4-BE49-F238E27FC236}">
                <a16:creationId xmlns:a16="http://schemas.microsoft.com/office/drawing/2014/main" id="{D5D77A1D-D3D6-488C-8F39-7B9C647663D7}"/>
              </a:ext>
            </a:extLst>
          </p:cNvPr>
          <p:cNvSpPr>
            <a:spLocks noGrp="1" noRot="1" noChangeAspect="1"/>
          </p:cNvSpPr>
          <p:nvPr>
            <p:ph type="sldImg"/>
          </p:nvPr>
        </p:nvSpPr>
        <p:spPr/>
      </p:sp>
    </p:spTree>
    <p:extLst>
      <p:ext uri="{BB962C8B-B14F-4D97-AF65-F5344CB8AC3E}">
        <p14:creationId xmlns:p14="http://schemas.microsoft.com/office/powerpoint/2010/main" val="1205850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logging in, the Available Tests page will appear.</a:t>
            </a:r>
            <a:endParaRPr lang="en-US" altLang="en-US" dirty="0"/>
          </a:p>
          <a:p>
            <a:pPr lvl="0"/>
            <a:endParaRPr lang="en-US" dirty="0"/>
          </a:p>
          <a:p>
            <a:pPr lvl="0"/>
            <a:r>
              <a:rPr lang="en-US" dirty="0"/>
              <a:t>From the Student Grade Level drop-down list, select a grade level to view the available tests for that grade. </a:t>
            </a:r>
          </a:p>
          <a:p>
            <a:pPr lvl="0"/>
            <a:endParaRPr lang="en-US" dirty="0"/>
          </a:p>
          <a:p>
            <a:pPr lvl="0"/>
            <a:r>
              <a:rPr lang="en-US" dirty="0"/>
              <a:t>Next, select the name of the test you wish to review. The Audio/Video checks page will appear.</a:t>
            </a:r>
          </a:p>
        </p:txBody>
      </p:sp>
      <p:sp>
        <p:nvSpPr>
          <p:cNvPr id="4" name="Slide Number Placeholder 3"/>
          <p:cNvSpPr>
            <a:spLocks noGrp="1"/>
          </p:cNvSpPr>
          <p:nvPr>
            <p:ph type="sldNum" sz="quarter" idx="10"/>
          </p:nvPr>
        </p:nvSpPr>
        <p:spPr/>
        <p:txBody>
          <a:bodyPr/>
          <a:lstStyle/>
          <a:p>
            <a:fld id="{DBA2C2E2-0E08-480B-A22D-C2F2EBF6A27D}" type="slidenum">
              <a:rPr lang="en-US" smtClean="0"/>
              <a:pPr/>
              <a:t>7</a:t>
            </a:fld>
            <a:endParaRPr lang="en-US" dirty="0"/>
          </a:p>
        </p:txBody>
      </p:sp>
      <p:sp>
        <p:nvSpPr>
          <p:cNvPr id="7" name="Slide Image Placeholder 6">
            <a:extLst>
              <a:ext uri="{FF2B5EF4-FFF2-40B4-BE49-F238E27FC236}">
                <a16:creationId xmlns:a16="http://schemas.microsoft.com/office/drawing/2014/main" id="{EB108C37-40EB-4D24-BB3F-08CC3679A919}"/>
              </a:ext>
            </a:extLst>
          </p:cNvPr>
          <p:cNvSpPr>
            <a:spLocks noGrp="1" noRot="1" noChangeAspect="1"/>
          </p:cNvSpPr>
          <p:nvPr>
            <p:ph type="sldImg"/>
          </p:nvPr>
        </p:nvSpPr>
        <p:spPr/>
      </p:sp>
    </p:spTree>
    <p:extLst>
      <p:ext uri="{BB962C8B-B14F-4D97-AF65-F5344CB8AC3E}">
        <p14:creationId xmlns:p14="http://schemas.microsoft.com/office/powerpoint/2010/main" val="2696302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indent="0">
              <a:spcBef>
                <a:spcPts val="600"/>
              </a:spcBef>
              <a:spcAft>
                <a:spcPts val="1200"/>
              </a:spcAft>
            </a:pPr>
            <a:r>
              <a:rPr lang="en-US" dirty="0"/>
              <a:t>The Audio/Video Checks page allows you to verify the functionality of any audio and video features the test may include. Each functionality check will appear in a separate panel on the Audio/Video Checks page. </a:t>
            </a: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 functionality check panels appear in the live testing environment that are not reproduced in AVA.</a:t>
            </a:r>
          </a:p>
          <a:p>
            <a:endParaRPr lang="en-US" dirty="0"/>
          </a:p>
          <a:p>
            <a:r>
              <a:rPr lang="en-US" dirty="0"/>
              <a:t>To perform the Sound and Video Playback Check:</a:t>
            </a:r>
          </a:p>
          <a:p>
            <a:endParaRPr lang="en-US" dirty="0"/>
          </a:p>
          <a:p>
            <a:r>
              <a:rPr lang="en-US" dirty="0"/>
              <a:t>Select the play button to play the video and audio. </a:t>
            </a:r>
          </a:p>
          <a:p>
            <a:r>
              <a:rPr lang="en-US" dirty="0"/>
              <a:t>If you can see the video and hear the audio, select the I could play the video and sound button to proceed. </a:t>
            </a:r>
          </a:p>
          <a:p>
            <a:r>
              <a:rPr lang="en-US" dirty="0"/>
              <a:t>If you cannot see the video and/or hear the audio, select the I could not play the video or sound button and consult your technology coordinator for assistance. </a:t>
            </a:r>
          </a:p>
        </p:txBody>
      </p:sp>
      <p:sp>
        <p:nvSpPr>
          <p:cNvPr id="4" name="Slide Number Placeholder 3"/>
          <p:cNvSpPr>
            <a:spLocks noGrp="1"/>
          </p:cNvSpPr>
          <p:nvPr>
            <p:ph type="sldNum" sz="quarter" idx="10"/>
          </p:nvPr>
        </p:nvSpPr>
        <p:spPr/>
        <p:txBody>
          <a:bodyPr/>
          <a:lstStyle/>
          <a:p>
            <a:fld id="{73E18F1F-5A84-4C55-B1EA-7EBC853F01F5}" type="slidenum">
              <a:rPr lang="en-US" smtClean="0"/>
              <a:pPr/>
              <a:t>8</a:t>
            </a:fld>
            <a:endParaRPr lang="en-US" dirty="0"/>
          </a:p>
        </p:txBody>
      </p:sp>
      <p:sp>
        <p:nvSpPr>
          <p:cNvPr id="7" name="Slide Image Placeholder 6">
            <a:extLst>
              <a:ext uri="{FF2B5EF4-FFF2-40B4-BE49-F238E27FC236}">
                <a16:creationId xmlns:a16="http://schemas.microsoft.com/office/drawing/2014/main" id="{8FE98993-D2A4-4BDC-BDC4-5D6046870F77}"/>
              </a:ext>
            </a:extLst>
          </p:cNvPr>
          <p:cNvSpPr>
            <a:spLocks noGrp="1" noRot="1" noChangeAspect="1"/>
          </p:cNvSpPr>
          <p:nvPr>
            <p:ph type="sldImg"/>
          </p:nvPr>
        </p:nvSpPr>
        <p:spPr/>
      </p:sp>
    </p:spTree>
    <p:extLst>
      <p:ext uri="{BB962C8B-B14F-4D97-AF65-F5344CB8AC3E}">
        <p14:creationId xmlns:p14="http://schemas.microsoft.com/office/powerpoint/2010/main" val="2954352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slide displays a sample test page. AVA includes several on-screen tools, including global tools and context menu tools. Global tools are available on every page in the banner. These include the Back, Next, Save, and Zoom buttons. The context menu displays the tools available for that test item. For a detailed list of tools, consult your Assessment Viewing Application User Guide.</a:t>
            </a:r>
          </a:p>
          <a:p>
            <a:r>
              <a:rPr lang="en-US" dirty="0"/>
              <a:t>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9</a:t>
            </a:fld>
            <a:endParaRPr lang="en-US" dirty="0"/>
          </a:p>
        </p:txBody>
      </p:sp>
      <p:sp>
        <p:nvSpPr>
          <p:cNvPr id="7" name="Slide Image Placeholder 6">
            <a:extLst>
              <a:ext uri="{FF2B5EF4-FFF2-40B4-BE49-F238E27FC236}">
                <a16:creationId xmlns:a16="http://schemas.microsoft.com/office/drawing/2014/main" id="{BC904FB8-9D5D-4FFC-93CC-6F8EBCC95D6E}"/>
              </a:ext>
            </a:extLst>
          </p:cNvPr>
          <p:cNvSpPr>
            <a:spLocks noGrp="1" noRot="1" noChangeAspect="1"/>
          </p:cNvSpPr>
          <p:nvPr>
            <p:ph type="sldImg"/>
          </p:nvPr>
        </p:nvSpPr>
        <p:spPr/>
      </p:sp>
    </p:spTree>
    <p:extLst>
      <p:ext uri="{BB962C8B-B14F-4D97-AF65-F5344CB8AC3E}">
        <p14:creationId xmlns:p14="http://schemas.microsoft.com/office/powerpoint/2010/main" val="3631073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slideMaster" Target="../slideMasters/slideMaster2.xml"/><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slideMaster" Target="../slideMasters/slideMaster2.xml"/><Relationship Id="rId1" Type="http://schemas.openxmlformats.org/officeDocument/2006/relationships/tags" Target="../tags/tag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slideMaster" Target="../slideMasters/slideMaster2.xml"/><Relationship Id="rId1" Type="http://schemas.openxmlformats.org/officeDocument/2006/relationships/tags" Target="../tags/tag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slideMaster" Target="../slideMasters/slideMaster2.xml"/><Relationship Id="rId1" Type="http://schemas.openxmlformats.org/officeDocument/2006/relationships/tags" Target="../tags/tag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slideMaster" Target="../slideMasters/slideMaster2.xml"/><Relationship Id="rId1" Type="http://schemas.openxmlformats.org/officeDocument/2006/relationships/tags" Target="../tags/tag1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endParaRPr lang="en-US" dirty="0"/>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custDataLst>
      <p:tags r:id="rId1"/>
    </p:custDataLst>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endParaRPr lang="en-US" spc="-20" dirty="0"/>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114" y="138295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19885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758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90114" y="1331194"/>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140385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hape, rectangle">
            <a:extLst>
              <a:ext uri="{FF2B5EF4-FFF2-40B4-BE49-F238E27FC236}">
                <a16:creationId xmlns:a16="http://schemas.microsoft.com/office/drawing/2014/main" id="{C5F2328F-6787-4721-B16B-016A38469C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2210" y="491651"/>
            <a:ext cx="11349789" cy="3344518"/>
          </a:xfrm>
          <a:prstGeom prst="rect">
            <a:avLst/>
          </a:prstGeom>
        </p:spPr>
      </p:pic>
      <p:sp>
        <p:nvSpPr>
          <p:cNvPr id="2" name="Title 1">
            <a:extLst>
              <a:ext uri="{FF2B5EF4-FFF2-40B4-BE49-F238E27FC236}">
                <a16:creationId xmlns:a16="http://schemas.microsoft.com/office/drawing/2014/main" id="{B787A360-C979-1856-6F52-2405D17FE2CF}"/>
              </a:ext>
            </a:extLst>
          </p:cNvPr>
          <p:cNvSpPr>
            <a:spLocks noGrp="1"/>
          </p:cNvSpPr>
          <p:nvPr>
            <p:ph type="ctrTitle" hasCustomPrompt="1"/>
          </p:nvPr>
        </p:nvSpPr>
        <p:spPr>
          <a:xfrm>
            <a:off x="5305926" y="500285"/>
            <a:ext cx="6309846" cy="3243783"/>
          </a:xfrm>
        </p:spPr>
        <p:txBody>
          <a:bodyPr anchor="ctr" anchorCtr="0">
            <a:noAutofit/>
          </a:bodyPr>
          <a:lstStyle>
            <a:lvl1pPr algn="r">
              <a:defRPr sz="4800" b="1" cap="all" baseline="0">
                <a:solidFill>
                  <a:schemeClr val="bg1"/>
                </a:solidFill>
                <a:latin typeface="Cera Pro" panose="00000400000000000000" pitchFamily="50" charset="0"/>
              </a:defRPr>
            </a:lvl1pPr>
          </a:lstStyle>
          <a:p>
            <a:r>
              <a:rPr lang="en-US" dirty="0"/>
              <a:t>Presentation Title</a:t>
            </a:r>
            <a:br>
              <a:rPr lang="en-US" dirty="0"/>
            </a:br>
            <a:r>
              <a:rPr lang="en-US" dirty="0"/>
              <a:t>Multiline Titles</a:t>
            </a:r>
            <a:br>
              <a:rPr lang="en-US" dirty="0"/>
            </a:br>
            <a:r>
              <a:rPr lang="en-US" dirty="0"/>
              <a:t>Work Here</a:t>
            </a:r>
          </a:p>
        </p:txBody>
      </p:sp>
      <p:sp>
        <p:nvSpPr>
          <p:cNvPr id="3" name="Subtitle 2">
            <a:extLst>
              <a:ext uri="{FF2B5EF4-FFF2-40B4-BE49-F238E27FC236}">
                <a16:creationId xmlns:a16="http://schemas.microsoft.com/office/drawing/2014/main" id="{36D7A9B4-673B-5A15-9D0F-F52BC8C94CFA}"/>
              </a:ext>
            </a:extLst>
          </p:cNvPr>
          <p:cNvSpPr>
            <a:spLocks noGrp="1"/>
          </p:cNvSpPr>
          <p:nvPr>
            <p:ph type="subTitle" idx="1" hasCustomPrompt="1"/>
          </p:nvPr>
        </p:nvSpPr>
        <p:spPr>
          <a:xfrm>
            <a:off x="7170822" y="4409120"/>
            <a:ext cx="4444950" cy="1110746"/>
          </a:xfrm>
        </p:spPr>
        <p:txBody>
          <a:bodyPr>
            <a:noAutofit/>
          </a:bodyPr>
          <a:lstStyle>
            <a:lvl1pPr marL="0" indent="0" algn="r">
              <a:buNone/>
              <a:defRPr sz="2400" b="1" cap="all" baseline="0">
                <a:solidFill>
                  <a:schemeClr val="tx1"/>
                </a:solidFill>
                <a:latin typeface="Cera Pro" panose="000004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Presentation Subtitle</a:t>
            </a:r>
          </a:p>
        </p:txBody>
      </p:sp>
      <p:pic>
        <p:nvPicPr>
          <p:cNvPr id="14" name="Picture 13" descr="Logo, company name&#10;&#10;Description automatically generated">
            <a:extLst>
              <a:ext uri="{FF2B5EF4-FFF2-40B4-BE49-F238E27FC236}">
                <a16:creationId xmlns:a16="http://schemas.microsoft.com/office/drawing/2014/main" id="{F2EB6291-8842-3634-D87D-4399859F98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6228" y="3828063"/>
            <a:ext cx="1972394" cy="1691803"/>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A8233F00-EA15-FC9D-6BE4-EAA907E55B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74299" y="33745"/>
            <a:ext cx="3651438" cy="4375375"/>
          </a:xfrm>
          <a:prstGeom prst="rect">
            <a:avLst/>
          </a:prstGeom>
        </p:spPr>
      </p:pic>
      <p:pic>
        <p:nvPicPr>
          <p:cNvPr id="18" name="Picture 17">
            <a:extLst>
              <a:ext uri="{FF2B5EF4-FFF2-40B4-BE49-F238E27FC236}">
                <a16:creationId xmlns:a16="http://schemas.microsoft.com/office/drawing/2014/main" id="{FDD69280-185A-18C5-5BBD-9D7D5E94139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920" y="6362169"/>
            <a:ext cx="12291550" cy="533427"/>
          </a:xfrm>
          <a:prstGeom prst="rect">
            <a:avLst/>
          </a:prstGeom>
        </p:spPr>
      </p:pic>
    </p:spTree>
    <p:custDataLst>
      <p:tags r:id="rId1"/>
    </p:custDataLst>
    <p:extLst>
      <p:ext uri="{BB962C8B-B14F-4D97-AF65-F5344CB8AC3E}">
        <p14:creationId xmlns:p14="http://schemas.microsoft.com/office/powerpoint/2010/main" val="3260662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Single Column Bulle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0980C0-9DF2-A394-78FA-E499218E1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32372"/>
            <a:ext cx="12248785" cy="539778"/>
          </a:xfrm>
          <a:prstGeom prst="rect">
            <a:avLst/>
          </a:prstGeom>
        </p:spPr>
      </p:pic>
      <p:pic>
        <p:nvPicPr>
          <p:cNvPr id="7" name="Picture 6">
            <a:extLst>
              <a:ext uri="{FF2B5EF4-FFF2-40B4-BE49-F238E27FC236}">
                <a16:creationId xmlns:a16="http://schemas.microsoft.com/office/drawing/2014/main" id="{69DB8A99-C260-EAEB-C45D-3E7A201DC6F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583277" y="118219"/>
            <a:ext cx="4740572" cy="6357643"/>
          </a:xfrm>
          <a:prstGeom prst="rect">
            <a:avLst/>
          </a:prstGeom>
        </p:spPr>
      </p:pic>
      <p:sp>
        <p:nvSpPr>
          <p:cNvPr id="5" name="Footer Placeholder 4">
            <a:extLst>
              <a:ext uri="{FF2B5EF4-FFF2-40B4-BE49-F238E27FC236}">
                <a16:creationId xmlns:a16="http://schemas.microsoft.com/office/drawing/2014/main" id="{F4C6AC84-F5D1-38D9-32A6-FFB48CA86931}"/>
              </a:ext>
            </a:extLst>
          </p:cNvPr>
          <p:cNvSpPr>
            <a:spLocks noGrp="1"/>
          </p:cNvSpPr>
          <p:nvPr>
            <p:ph type="ftr" sz="quarter" idx="11"/>
          </p:nvPr>
        </p:nvSpPr>
        <p:spPr>
          <a:xfrm>
            <a:off x="2309361" y="6540962"/>
            <a:ext cx="7139439" cy="233605"/>
          </a:xfrm>
          <a:prstGeom prst="rect">
            <a:avLst/>
          </a:prstGeom>
        </p:spPr>
        <p:txBody>
          <a:bodyPr anchor="ctr" anchorCtr="0"/>
          <a:lstStyle>
            <a:lvl1pPr algn="ctr">
              <a:defRPr sz="14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615E266-D419-2368-3965-6743CBEB2E4A}"/>
              </a:ext>
            </a:extLst>
          </p:cNvPr>
          <p:cNvSpPr>
            <a:spLocks noGrp="1"/>
          </p:cNvSpPr>
          <p:nvPr>
            <p:ph type="sldNum" sz="quarter" idx="12"/>
          </p:nvPr>
        </p:nvSpPr>
        <p:spPr>
          <a:xfrm>
            <a:off x="9448800" y="6540963"/>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a:p>
        </p:txBody>
      </p:sp>
      <p:pic>
        <p:nvPicPr>
          <p:cNvPr id="10" name="Picture 9" descr="Cambium Assessment White Logo">
            <a:extLst>
              <a:ext uri="{FF2B5EF4-FFF2-40B4-BE49-F238E27FC236}">
                <a16:creationId xmlns:a16="http://schemas.microsoft.com/office/drawing/2014/main" id="{15DC8543-44E1-74C4-B1EF-D4E5CB9523E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65803" y="4493339"/>
            <a:ext cx="1473276" cy="1257365"/>
          </a:xfrm>
          <a:prstGeom prst="rect">
            <a:avLst/>
          </a:prstGeom>
        </p:spPr>
      </p:pic>
      <p:sp>
        <p:nvSpPr>
          <p:cNvPr id="11" name="Title 1">
            <a:extLst>
              <a:ext uri="{FF2B5EF4-FFF2-40B4-BE49-F238E27FC236}">
                <a16:creationId xmlns:a16="http://schemas.microsoft.com/office/drawing/2014/main" id="{AB249E93-8764-98D8-CA6A-B660AF078764}"/>
              </a:ext>
            </a:extLst>
          </p:cNvPr>
          <p:cNvSpPr>
            <a:spLocks noGrp="1"/>
          </p:cNvSpPr>
          <p:nvPr>
            <p:ph type="title" hasCustomPrompt="1"/>
          </p:nvPr>
        </p:nvSpPr>
        <p:spPr>
          <a:xfrm>
            <a:off x="476529" y="433839"/>
            <a:ext cx="3597327" cy="1256849"/>
          </a:xfrm>
        </p:spPr>
        <p:txBody>
          <a:bodyPr>
            <a:normAutofit/>
          </a:bodyPr>
          <a:lstStyle>
            <a:lvl1pPr>
              <a:defRPr sz="4400" b="1" cap="all" baseline="0">
                <a:solidFill>
                  <a:schemeClr val="bg1"/>
                </a:solidFill>
              </a:defRPr>
            </a:lvl1pPr>
          </a:lstStyle>
          <a:p>
            <a:r>
              <a:rPr lang="en-US"/>
              <a:t>Agenda</a:t>
            </a:r>
          </a:p>
        </p:txBody>
      </p:sp>
      <p:sp>
        <p:nvSpPr>
          <p:cNvPr id="12" name="Content Placeholder 2">
            <a:extLst>
              <a:ext uri="{FF2B5EF4-FFF2-40B4-BE49-F238E27FC236}">
                <a16:creationId xmlns:a16="http://schemas.microsoft.com/office/drawing/2014/main" id="{491D083B-A35D-1BC9-7FB9-889263812A23}"/>
              </a:ext>
            </a:extLst>
          </p:cNvPr>
          <p:cNvSpPr>
            <a:spLocks noGrp="1"/>
          </p:cNvSpPr>
          <p:nvPr>
            <p:ph idx="1"/>
          </p:nvPr>
        </p:nvSpPr>
        <p:spPr>
          <a:xfrm>
            <a:off x="565242" y="1825625"/>
            <a:ext cx="7486938" cy="4168879"/>
          </a:xfrm>
        </p:spPr>
        <p:txBody>
          <a:bodyPr/>
          <a:lstStyle>
            <a:lvl1pPr marL="228600" indent="-228600">
              <a:buClrTx/>
              <a:buFont typeface="Cera Pro" panose="00000400000000000000" pitchFamily="50" charset="0"/>
              <a:buChar char="▸"/>
              <a:defRPr baseline="0">
                <a:solidFill>
                  <a:schemeClr val="bg1"/>
                </a:solidFill>
              </a:defRPr>
            </a:lvl1pPr>
            <a:lvl2pPr marL="685800" indent="-228600">
              <a:buClrTx/>
              <a:buFont typeface="Cera Pro" panose="00000400000000000000" pitchFamily="50" charset="0"/>
              <a:buChar char="▸"/>
              <a:defRPr baseline="0">
                <a:solidFill>
                  <a:schemeClr val="bg1"/>
                </a:solidFill>
              </a:defRPr>
            </a:lvl2pPr>
            <a:lvl3pPr marL="1143000" indent="-228600">
              <a:buClrTx/>
              <a:buFont typeface="Cera Pro" panose="00000400000000000000" pitchFamily="50" charset="0"/>
              <a:buChar char="▸"/>
              <a:defRPr baseline="0">
                <a:solidFill>
                  <a:schemeClr val="bg1"/>
                </a:solidFill>
              </a:defRPr>
            </a:lvl3pPr>
            <a:lvl4pPr marL="1600200" indent="-228600">
              <a:buClrTx/>
              <a:buFont typeface="Cera Pro" panose="00000400000000000000" pitchFamily="50" charset="0"/>
              <a:buChar char="▸"/>
              <a:defRPr baseline="0">
                <a:solidFill>
                  <a:schemeClr val="bg1"/>
                </a:solidFill>
              </a:defRPr>
            </a:lvl4pPr>
            <a:lvl5pPr marL="2057400" indent="-228600">
              <a:buClrTx/>
              <a:buFont typeface="Cera Pro" panose="00000400000000000000" pitchFamily="50" charset="0"/>
              <a:buChar cha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68F34CC1-3065-143A-08D9-625D0257C45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03706" y="998760"/>
            <a:ext cx="2851297" cy="127007"/>
          </a:xfrm>
          <a:prstGeom prst="rect">
            <a:avLst/>
          </a:prstGeom>
        </p:spPr>
      </p:pic>
    </p:spTree>
    <p:custDataLst>
      <p:tags r:id="rId1"/>
    </p:custDataLst>
    <p:extLst>
      <p:ext uri="{BB962C8B-B14F-4D97-AF65-F5344CB8AC3E}">
        <p14:creationId xmlns:p14="http://schemas.microsoft.com/office/powerpoint/2010/main" val="1977191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Left No Im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2156061-6576-CF3C-C0D1-3422A285D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20928"/>
            <a:ext cx="12264317" cy="584230"/>
          </a:xfrm>
          <a:prstGeom prst="rect">
            <a:avLst/>
          </a:prstGeom>
        </p:spPr>
      </p:pic>
      <p:pic>
        <p:nvPicPr>
          <p:cNvPr id="3" name="Picture 2">
            <a:extLst>
              <a:ext uri="{FF2B5EF4-FFF2-40B4-BE49-F238E27FC236}">
                <a16:creationId xmlns:a16="http://schemas.microsoft.com/office/drawing/2014/main" id="{EF21835A-4A3B-30A3-37C0-49BDB24E6E3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901090"/>
            <a:ext cx="11881461" cy="3556183"/>
          </a:xfrm>
          <a:prstGeom prst="rect">
            <a:avLst/>
          </a:prstGeom>
        </p:spPr>
      </p:pic>
      <p:sp>
        <p:nvSpPr>
          <p:cNvPr id="4" name="Footer Placeholder 4">
            <a:extLst>
              <a:ext uri="{FF2B5EF4-FFF2-40B4-BE49-F238E27FC236}">
                <a16:creationId xmlns:a16="http://schemas.microsoft.com/office/drawing/2014/main" id="{6368812D-EB85-F3A6-D8A8-66CCD705DDB2}"/>
              </a:ext>
            </a:extLst>
          </p:cNvPr>
          <p:cNvSpPr>
            <a:spLocks noGrp="1"/>
          </p:cNvSpPr>
          <p:nvPr>
            <p:ph type="ftr" sz="quarter" idx="11"/>
          </p:nvPr>
        </p:nvSpPr>
        <p:spPr>
          <a:xfrm>
            <a:off x="2309361" y="6540962"/>
            <a:ext cx="7139439" cy="230541"/>
          </a:xfrm>
          <a:prstGeom prst="rect">
            <a:avLst/>
          </a:prstGeom>
        </p:spPr>
        <p:txBody>
          <a:bodyPr anchor="ctr" anchorCtr="0"/>
          <a:lstStyle>
            <a:lvl1pPr algn="ctr">
              <a:defRPr sz="1400">
                <a:solidFill>
                  <a:schemeClr val="bg1"/>
                </a:solidFill>
              </a:defRPr>
            </a:lvl1pPr>
          </a:lstStyle>
          <a:p>
            <a:endParaRPr lang="en-US"/>
          </a:p>
        </p:txBody>
      </p:sp>
      <p:sp>
        <p:nvSpPr>
          <p:cNvPr id="5" name="Slide Number Placeholder 5">
            <a:extLst>
              <a:ext uri="{FF2B5EF4-FFF2-40B4-BE49-F238E27FC236}">
                <a16:creationId xmlns:a16="http://schemas.microsoft.com/office/drawing/2014/main" id="{9081D75C-FF02-6591-7B1C-5E0D9AAD2211}"/>
              </a:ext>
            </a:extLst>
          </p:cNvPr>
          <p:cNvSpPr>
            <a:spLocks noGrp="1"/>
          </p:cNvSpPr>
          <p:nvPr>
            <p:ph type="sldNum" sz="quarter" idx="12"/>
          </p:nvPr>
        </p:nvSpPr>
        <p:spPr>
          <a:xfrm>
            <a:off x="9448800" y="6540963"/>
            <a:ext cx="2743200" cy="230541"/>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a:p>
        </p:txBody>
      </p:sp>
      <p:pic>
        <p:nvPicPr>
          <p:cNvPr id="7" name="Picture 6" descr="Shape, icon, arrow&#10;&#10;Description automatically generated">
            <a:extLst>
              <a:ext uri="{FF2B5EF4-FFF2-40B4-BE49-F238E27FC236}">
                <a16:creationId xmlns:a16="http://schemas.microsoft.com/office/drawing/2014/main" id="{C7924081-30BB-9310-C10D-19B81EDE0DB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28427" y="354887"/>
            <a:ext cx="3518081" cy="4750044"/>
          </a:xfrm>
          <a:prstGeom prst="rect">
            <a:avLst/>
          </a:prstGeom>
        </p:spPr>
      </p:pic>
      <p:pic>
        <p:nvPicPr>
          <p:cNvPr id="9" name="Picture 8" descr="Logo, company name&#10;&#10;Description automatically generated">
            <a:extLst>
              <a:ext uri="{FF2B5EF4-FFF2-40B4-BE49-F238E27FC236}">
                <a16:creationId xmlns:a16="http://schemas.microsoft.com/office/drawing/2014/main" id="{0429C3B2-9686-4F98-EE3C-CEC12A9DF96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28427" y="426944"/>
            <a:ext cx="3759393" cy="4451579"/>
          </a:xfrm>
          <a:prstGeom prst="rect">
            <a:avLst/>
          </a:prstGeom>
        </p:spPr>
      </p:pic>
      <p:pic>
        <p:nvPicPr>
          <p:cNvPr id="15" name="Picture 14" descr="CA Color Horizontal Logo&#10;">
            <a:extLst>
              <a:ext uri="{FF2B5EF4-FFF2-40B4-BE49-F238E27FC236}">
                <a16:creationId xmlns:a16="http://schemas.microsoft.com/office/drawing/2014/main" id="{9769E817-ED2C-B68F-2900-F63164865C7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099375" y="5299773"/>
            <a:ext cx="2902099" cy="857294"/>
          </a:xfrm>
          <a:prstGeom prst="rect">
            <a:avLst/>
          </a:prstGeom>
        </p:spPr>
      </p:pic>
      <p:sp>
        <p:nvSpPr>
          <p:cNvPr id="16" name="Title 15">
            <a:extLst>
              <a:ext uri="{FF2B5EF4-FFF2-40B4-BE49-F238E27FC236}">
                <a16:creationId xmlns:a16="http://schemas.microsoft.com/office/drawing/2014/main" id="{BFDFE520-178B-1615-DAC4-E88CD405570A}"/>
              </a:ext>
            </a:extLst>
          </p:cNvPr>
          <p:cNvSpPr>
            <a:spLocks noGrp="1"/>
          </p:cNvSpPr>
          <p:nvPr>
            <p:ph type="title" hasCustomPrompt="1"/>
          </p:nvPr>
        </p:nvSpPr>
        <p:spPr>
          <a:xfrm>
            <a:off x="462885" y="2135865"/>
            <a:ext cx="8087437" cy="1086633"/>
          </a:xfrm>
        </p:spPr>
        <p:txBody>
          <a:bodyPr>
            <a:noAutofit/>
          </a:bodyPr>
          <a:lstStyle>
            <a:lvl1pPr>
              <a:defRPr sz="4000" b="1">
                <a:solidFill>
                  <a:schemeClr val="bg1"/>
                </a:solidFill>
              </a:defRPr>
            </a:lvl1pPr>
          </a:lstStyle>
          <a:p>
            <a:r>
              <a:rPr lang="en-US"/>
              <a:t>SECTION HEADER</a:t>
            </a:r>
            <a:br>
              <a:rPr lang="en-US"/>
            </a:br>
            <a:r>
              <a:rPr lang="en-US"/>
              <a:t>(DIVIDER) TITLE</a:t>
            </a:r>
          </a:p>
        </p:txBody>
      </p:sp>
      <p:sp>
        <p:nvSpPr>
          <p:cNvPr id="12" name="Text Placeholder 11">
            <a:extLst>
              <a:ext uri="{FF2B5EF4-FFF2-40B4-BE49-F238E27FC236}">
                <a16:creationId xmlns:a16="http://schemas.microsoft.com/office/drawing/2014/main" id="{B36EC441-DFD8-5597-D98D-81F0AC16A2F6}"/>
              </a:ext>
            </a:extLst>
          </p:cNvPr>
          <p:cNvSpPr>
            <a:spLocks noGrp="1"/>
          </p:cNvSpPr>
          <p:nvPr>
            <p:ph type="body" sz="quarter" idx="13" hasCustomPrompt="1"/>
          </p:nvPr>
        </p:nvSpPr>
        <p:spPr>
          <a:xfrm>
            <a:off x="463550" y="3249371"/>
            <a:ext cx="8086725" cy="243906"/>
          </a:xfrm>
        </p:spPr>
        <p:txBody>
          <a:bodyPr anchor="ctr" anchorCtr="0">
            <a:noAutofit/>
          </a:bodyPr>
          <a:lstStyle>
            <a:lvl1pPr marL="0" indent="0">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algn="l">
              <a:lnSpc>
                <a:spcPct val="100000"/>
              </a:lnSpc>
              <a:spcBef>
                <a:spcPts val="0"/>
              </a:spcBef>
            </a:pPr>
            <a:r>
              <a:rPr lang="en-US" sz="1200" cap="none" baseline="0">
                <a:solidFill>
                  <a:schemeClr val="bg1"/>
                </a:solidFill>
              </a:rPr>
              <a:t>Additional information about this section (optional)</a:t>
            </a:r>
          </a:p>
        </p:txBody>
      </p:sp>
    </p:spTree>
    <p:custDataLst>
      <p:tags r:id="rId1"/>
    </p:custDataLst>
    <p:extLst>
      <p:ext uri="{BB962C8B-B14F-4D97-AF65-F5344CB8AC3E}">
        <p14:creationId xmlns:p14="http://schemas.microsoft.com/office/powerpoint/2010/main" val="1865351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t Section Title Right No Im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6B44A8E-9CCA-57F1-52F6-11CA7712C5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782" y="6319744"/>
            <a:ext cx="12256781" cy="584230"/>
          </a:xfrm>
          <a:prstGeom prst="rect">
            <a:avLst/>
          </a:prstGeom>
        </p:spPr>
      </p:pic>
      <p:pic>
        <p:nvPicPr>
          <p:cNvPr id="10" name="Picture 9" descr="Shape, rectangle&#10;&#10;Description automatically generated">
            <a:extLst>
              <a:ext uri="{FF2B5EF4-FFF2-40B4-BE49-F238E27FC236}">
                <a16:creationId xmlns:a16="http://schemas.microsoft.com/office/drawing/2014/main" id="{4F0D2CCA-C39B-0E83-471A-580BA58C92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0539" y="899035"/>
            <a:ext cx="11881461" cy="3556183"/>
          </a:xfrm>
          <a:prstGeom prst="rect">
            <a:avLst/>
          </a:prstGeom>
        </p:spPr>
      </p:pic>
      <p:sp>
        <p:nvSpPr>
          <p:cNvPr id="4" name="Footer Placeholder 4">
            <a:extLst>
              <a:ext uri="{FF2B5EF4-FFF2-40B4-BE49-F238E27FC236}">
                <a16:creationId xmlns:a16="http://schemas.microsoft.com/office/drawing/2014/main" id="{6368812D-EB85-F3A6-D8A8-66CCD705DDB2}"/>
              </a:ext>
            </a:extLst>
          </p:cNvPr>
          <p:cNvSpPr>
            <a:spLocks noGrp="1"/>
          </p:cNvSpPr>
          <p:nvPr>
            <p:ph type="ftr" sz="quarter" idx="11"/>
          </p:nvPr>
        </p:nvSpPr>
        <p:spPr>
          <a:xfrm>
            <a:off x="2743200" y="6540963"/>
            <a:ext cx="7139439" cy="218528"/>
          </a:xfrm>
          <a:prstGeom prst="rect">
            <a:avLst/>
          </a:prstGeom>
        </p:spPr>
        <p:txBody>
          <a:bodyPr anchor="ctr" anchorCtr="0"/>
          <a:lstStyle>
            <a:lvl1pPr algn="ctr">
              <a:defRPr sz="1400">
                <a:solidFill>
                  <a:schemeClr val="bg1"/>
                </a:solidFill>
              </a:defRPr>
            </a:lvl1pPr>
          </a:lstStyle>
          <a:p>
            <a:endParaRPr lang="en-US"/>
          </a:p>
        </p:txBody>
      </p:sp>
      <p:sp>
        <p:nvSpPr>
          <p:cNvPr id="5" name="Slide Number Placeholder 5">
            <a:extLst>
              <a:ext uri="{FF2B5EF4-FFF2-40B4-BE49-F238E27FC236}">
                <a16:creationId xmlns:a16="http://schemas.microsoft.com/office/drawing/2014/main" id="{9081D75C-FF02-6591-7B1C-5E0D9AAD2211}"/>
              </a:ext>
            </a:extLst>
          </p:cNvPr>
          <p:cNvSpPr>
            <a:spLocks noGrp="1"/>
          </p:cNvSpPr>
          <p:nvPr>
            <p:ph type="sldNum" sz="quarter" idx="12"/>
          </p:nvPr>
        </p:nvSpPr>
        <p:spPr>
          <a:xfrm>
            <a:off x="0" y="6540964"/>
            <a:ext cx="2743200" cy="218528"/>
          </a:xfrm>
          <a:prstGeom prst="rect">
            <a:avLst/>
          </a:prstGeom>
        </p:spPr>
        <p:txBody>
          <a:bodyPr anchor="ctr" anchorCtr="0"/>
          <a:lstStyle>
            <a:lvl1pPr algn="l">
              <a:defRPr sz="1400">
                <a:solidFill>
                  <a:schemeClr val="bg1"/>
                </a:solidFill>
              </a:defRPr>
            </a:lvl1pPr>
          </a:lstStyle>
          <a:p>
            <a:fld id="{3681D07F-2A2F-485F-853D-A069260EAD11}" type="slidenum">
              <a:rPr lang="en-US" smtClean="0"/>
              <a:pPr/>
              <a:t>‹#›</a:t>
            </a:fld>
            <a:endParaRPr lang="en-US"/>
          </a:p>
        </p:txBody>
      </p:sp>
      <p:pic>
        <p:nvPicPr>
          <p:cNvPr id="15" name="Picture 14" descr="CA Color Horizontal Logo&#10;">
            <a:extLst>
              <a:ext uri="{FF2B5EF4-FFF2-40B4-BE49-F238E27FC236}">
                <a16:creationId xmlns:a16="http://schemas.microsoft.com/office/drawing/2014/main" id="{9769E817-ED2C-B68F-2900-F63164865C7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4960" y="5296651"/>
            <a:ext cx="2902099" cy="857294"/>
          </a:xfrm>
          <a:prstGeom prst="rect">
            <a:avLst/>
          </a:prstGeom>
        </p:spPr>
      </p:pic>
      <p:pic>
        <p:nvPicPr>
          <p:cNvPr id="12" name="Picture 11">
            <a:extLst>
              <a:ext uri="{FF2B5EF4-FFF2-40B4-BE49-F238E27FC236}">
                <a16:creationId xmlns:a16="http://schemas.microsoft.com/office/drawing/2014/main" id="{5DBC4E81-4E52-AE0B-54D5-BA13A91B71D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1945" y="353078"/>
            <a:ext cx="3524431" cy="4750044"/>
          </a:xfrm>
          <a:prstGeom prst="rect">
            <a:avLst/>
          </a:prstGeom>
        </p:spPr>
      </p:pic>
      <p:pic>
        <p:nvPicPr>
          <p:cNvPr id="18" name="Picture 17">
            <a:extLst>
              <a:ext uri="{FF2B5EF4-FFF2-40B4-BE49-F238E27FC236}">
                <a16:creationId xmlns:a16="http://schemas.microsoft.com/office/drawing/2014/main" id="{ACE1FDC9-B7B5-3D76-60DE-A13A5117272C}"/>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62666" y="443385"/>
            <a:ext cx="3759393" cy="4451579"/>
          </a:xfrm>
          <a:prstGeom prst="rect">
            <a:avLst/>
          </a:prstGeom>
        </p:spPr>
      </p:pic>
      <p:sp>
        <p:nvSpPr>
          <p:cNvPr id="16" name="Title 15">
            <a:extLst>
              <a:ext uri="{FF2B5EF4-FFF2-40B4-BE49-F238E27FC236}">
                <a16:creationId xmlns:a16="http://schemas.microsoft.com/office/drawing/2014/main" id="{BFDFE520-178B-1615-DAC4-E88CD405570A}"/>
              </a:ext>
            </a:extLst>
          </p:cNvPr>
          <p:cNvSpPr>
            <a:spLocks noGrp="1"/>
          </p:cNvSpPr>
          <p:nvPr>
            <p:ph type="title" hasCustomPrompt="1"/>
          </p:nvPr>
        </p:nvSpPr>
        <p:spPr>
          <a:xfrm>
            <a:off x="3665551" y="2091804"/>
            <a:ext cx="8134479" cy="1170644"/>
          </a:xfrm>
        </p:spPr>
        <p:txBody>
          <a:bodyPr>
            <a:noAutofit/>
          </a:bodyPr>
          <a:lstStyle>
            <a:lvl1pPr algn="r">
              <a:defRPr sz="4000" b="1">
                <a:solidFill>
                  <a:schemeClr val="bg1"/>
                </a:solidFill>
              </a:defRPr>
            </a:lvl1pPr>
          </a:lstStyle>
          <a:p>
            <a:r>
              <a:rPr lang="en-US"/>
              <a:t>SECTION HEADER</a:t>
            </a:r>
            <a:br>
              <a:rPr lang="en-US"/>
            </a:br>
            <a:r>
              <a:rPr lang="en-US"/>
              <a:t>(DIVIDER) TITLE</a:t>
            </a:r>
          </a:p>
        </p:txBody>
      </p:sp>
      <p:sp>
        <p:nvSpPr>
          <p:cNvPr id="20" name="Text Placeholder 19">
            <a:extLst>
              <a:ext uri="{FF2B5EF4-FFF2-40B4-BE49-F238E27FC236}">
                <a16:creationId xmlns:a16="http://schemas.microsoft.com/office/drawing/2014/main" id="{896D7E17-6416-B22A-3271-B02427DD5BA9}"/>
              </a:ext>
            </a:extLst>
          </p:cNvPr>
          <p:cNvSpPr>
            <a:spLocks noGrp="1"/>
          </p:cNvSpPr>
          <p:nvPr>
            <p:ph type="body" sz="quarter" idx="13" hasCustomPrompt="1"/>
          </p:nvPr>
        </p:nvSpPr>
        <p:spPr>
          <a:xfrm>
            <a:off x="3665551" y="3273785"/>
            <a:ext cx="8134479" cy="241300"/>
          </a:xfrm>
        </p:spPr>
        <p:txBody>
          <a:bodyPr anchor="ctr" anchorCtr="0">
            <a:noAutofit/>
          </a:bodyPr>
          <a:lstStyle>
            <a:lvl1pPr marL="0" indent="0" algn="r">
              <a:buNone/>
              <a:defRPr sz="12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Additional information about this section (optional)</a:t>
            </a:r>
          </a:p>
        </p:txBody>
      </p:sp>
    </p:spTree>
    <p:custDataLst>
      <p:tags r:id="rId1"/>
    </p:custDataLst>
    <p:extLst>
      <p:ext uri="{BB962C8B-B14F-4D97-AF65-F5344CB8AC3E}">
        <p14:creationId xmlns:p14="http://schemas.microsoft.com/office/powerpoint/2010/main" val="1075684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1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69B0EF9-8230-F794-6417-95144DBAC7A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175" y="211940"/>
            <a:ext cx="12014817" cy="977950"/>
          </a:xfrm>
          <a:prstGeom prst="rect">
            <a:avLst/>
          </a:prstGeom>
        </p:spPr>
      </p:pic>
      <p:pic>
        <p:nvPicPr>
          <p:cNvPr id="20" name="Picture 19">
            <a:extLst>
              <a:ext uri="{FF2B5EF4-FFF2-40B4-BE49-F238E27FC236}">
                <a16:creationId xmlns:a16="http://schemas.microsoft.com/office/drawing/2014/main" id="{EF344C5F-80B6-8A86-A71C-23835B8424B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97685" y="6327752"/>
            <a:ext cx="11157523" cy="584230"/>
          </a:xfrm>
          <a:prstGeom prst="rect">
            <a:avLst/>
          </a:prstGeom>
        </p:spPr>
      </p:pic>
      <p:sp>
        <p:nvSpPr>
          <p:cNvPr id="3" name="Content Placeholder 2">
            <a:extLst>
              <a:ext uri="{FF2B5EF4-FFF2-40B4-BE49-F238E27FC236}">
                <a16:creationId xmlns:a16="http://schemas.microsoft.com/office/drawing/2014/main" id="{86162BB4-EF82-2F1D-5E95-51EB7DC24E8A}"/>
              </a:ext>
            </a:extLst>
          </p:cNvPr>
          <p:cNvSpPr>
            <a:spLocks noGrp="1"/>
          </p:cNvSpPr>
          <p:nvPr>
            <p:ph sz="half" idx="1"/>
          </p:nvPr>
        </p:nvSpPr>
        <p:spPr>
          <a:xfrm>
            <a:off x="301202" y="1960708"/>
            <a:ext cx="11589595" cy="423996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BF07B0C2-84CF-01BB-045E-81D40B56193E}"/>
              </a:ext>
            </a:extLst>
          </p:cNvPr>
          <p:cNvSpPr>
            <a:spLocks noGrp="1"/>
          </p:cNvSpPr>
          <p:nvPr>
            <p:ph type="ftr" sz="quarter" idx="11"/>
          </p:nvPr>
        </p:nvSpPr>
        <p:spPr>
          <a:xfrm>
            <a:off x="2309361" y="6540962"/>
            <a:ext cx="7139439" cy="233605"/>
          </a:xfrm>
          <a:prstGeom prst="rect">
            <a:avLst/>
          </a:prstGeom>
        </p:spPr>
        <p:txBody>
          <a:bodyPr anchor="ctr" anchorCtr="0"/>
          <a:lstStyle>
            <a:lvl1pPr algn="ctr">
              <a:defRPr sz="1400">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EE4A86BA-3F10-F2BF-B06C-8299987F4A70}"/>
              </a:ext>
            </a:extLst>
          </p:cNvPr>
          <p:cNvSpPr>
            <a:spLocks noGrp="1"/>
          </p:cNvSpPr>
          <p:nvPr>
            <p:ph type="sldNum" sz="quarter" idx="12"/>
          </p:nvPr>
        </p:nvSpPr>
        <p:spPr>
          <a:xfrm>
            <a:off x="9448800" y="6540963"/>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a:p>
        </p:txBody>
      </p:sp>
      <p:pic>
        <p:nvPicPr>
          <p:cNvPr id="13" name="Picture 12">
            <a:extLst>
              <a:ext uri="{FF2B5EF4-FFF2-40B4-BE49-F238E27FC236}">
                <a16:creationId xmlns:a16="http://schemas.microsoft.com/office/drawing/2014/main" id="{D55929FA-8333-0E23-5447-947A6E935BE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5551" y="6156293"/>
            <a:ext cx="908097" cy="755689"/>
          </a:xfrm>
          <a:prstGeom prst="rect">
            <a:avLst/>
          </a:prstGeom>
        </p:spPr>
      </p:pic>
      <p:sp>
        <p:nvSpPr>
          <p:cNvPr id="2" name="Title 1">
            <a:extLst>
              <a:ext uri="{FF2B5EF4-FFF2-40B4-BE49-F238E27FC236}">
                <a16:creationId xmlns:a16="http://schemas.microsoft.com/office/drawing/2014/main" id="{E3A0BA9C-9248-82BA-EC94-2920C0FF2D1B}"/>
              </a:ext>
            </a:extLst>
          </p:cNvPr>
          <p:cNvSpPr>
            <a:spLocks noGrp="1"/>
          </p:cNvSpPr>
          <p:nvPr>
            <p:ph type="title"/>
          </p:nvPr>
        </p:nvSpPr>
        <p:spPr>
          <a:xfrm>
            <a:off x="0" y="218208"/>
            <a:ext cx="10037929" cy="941145"/>
          </a:xfrm>
        </p:spPr>
        <p:txBody>
          <a:bodyPr lIns="274320" tIns="91440">
            <a:noAutofit/>
          </a:bodyPr>
          <a:lstStyle>
            <a:lvl1pPr>
              <a:lnSpc>
                <a:spcPts val="3300"/>
              </a:lnSpc>
              <a:defRPr sz="3600" b="1">
                <a:solidFill>
                  <a:schemeClr val="bg1"/>
                </a:solidFill>
              </a:defRPr>
            </a:lvl1pPr>
          </a:lstStyle>
          <a:p>
            <a:r>
              <a:rPr lang="en-US"/>
              <a:t>Click to edit Master title</a:t>
            </a:r>
          </a:p>
        </p:txBody>
      </p:sp>
      <p:sp>
        <p:nvSpPr>
          <p:cNvPr id="14" name="Text Placeholder 29">
            <a:extLst>
              <a:ext uri="{FF2B5EF4-FFF2-40B4-BE49-F238E27FC236}">
                <a16:creationId xmlns:a16="http://schemas.microsoft.com/office/drawing/2014/main" id="{415EE94A-3483-61B0-8947-16611FDA7045}"/>
              </a:ext>
            </a:extLst>
          </p:cNvPr>
          <p:cNvSpPr>
            <a:spLocks noGrp="1"/>
          </p:cNvSpPr>
          <p:nvPr>
            <p:ph type="body" sz="quarter" idx="13" hasCustomPrompt="1"/>
          </p:nvPr>
        </p:nvSpPr>
        <p:spPr>
          <a:xfrm>
            <a:off x="7648923" y="6211110"/>
            <a:ext cx="4273202" cy="185252"/>
          </a:xfrm>
        </p:spPr>
        <p:txBody>
          <a:bodyPr anchor="b" anchorCtr="0">
            <a:noAutofit/>
          </a:bodyPr>
          <a:lstStyle>
            <a:lvl1pPr marL="0" indent="0" algn="r">
              <a:buNone/>
              <a:defRPr sz="800">
                <a:solidFill>
                  <a:schemeClr val="tx1"/>
                </a:solidFill>
              </a:defRPr>
            </a:lvl1pPr>
          </a:lstStyle>
          <a:p>
            <a:pPr lvl="0"/>
            <a:r>
              <a:rPr lang="en-US"/>
              <a:t>Source: Placeholder for sources and permissions (if needed).</a:t>
            </a:r>
          </a:p>
        </p:txBody>
      </p:sp>
      <p:pic>
        <p:nvPicPr>
          <p:cNvPr id="6" name="Picture 5">
            <a:extLst>
              <a:ext uri="{FF2B5EF4-FFF2-40B4-BE49-F238E27FC236}">
                <a16:creationId xmlns:a16="http://schemas.microsoft.com/office/drawing/2014/main" id="{5DCECAED-67A8-B34F-151F-E08C7429B111}"/>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74012" y="16198"/>
            <a:ext cx="1968601" cy="1390721"/>
          </a:xfrm>
          <a:prstGeom prst="rect">
            <a:avLst/>
          </a:prstGeom>
        </p:spPr>
      </p:pic>
      <p:pic>
        <p:nvPicPr>
          <p:cNvPr id="8" name="Picture 7">
            <a:extLst>
              <a:ext uri="{FF2B5EF4-FFF2-40B4-BE49-F238E27FC236}">
                <a16:creationId xmlns:a16="http://schemas.microsoft.com/office/drawing/2014/main" id="{819D0CF2-3A02-EAD3-33B2-2ABBC353647E}"/>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81379" y="1013295"/>
            <a:ext cx="1320868" cy="146058"/>
          </a:xfrm>
          <a:prstGeom prst="rect">
            <a:avLst/>
          </a:prstGeom>
        </p:spPr>
      </p:pic>
      <p:sp>
        <p:nvSpPr>
          <p:cNvPr id="15" name="Text Placeholder 2">
            <a:extLst>
              <a:ext uri="{FF2B5EF4-FFF2-40B4-BE49-F238E27FC236}">
                <a16:creationId xmlns:a16="http://schemas.microsoft.com/office/drawing/2014/main" id="{669FDE00-E73C-F4F7-B850-F064B5FE5F04}"/>
              </a:ext>
            </a:extLst>
          </p:cNvPr>
          <p:cNvSpPr>
            <a:spLocks noGrp="1"/>
          </p:cNvSpPr>
          <p:nvPr>
            <p:ph type="body" idx="14"/>
          </p:nvPr>
        </p:nvSpPr>
        <p:spPr>
          <a:xfrm>
            <a:off x="309492" y="1320874"/>
            <a:ext cx="11581305"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ustDataLst>
      <p:tags r:id="rId1"/>
    </p:custDataLst>
    <p:extLst>
      <p:ext uri="{BB962C8B-B14F-4D97-AF65-F5344CB8AC3E}">
        <p14:creationId xmlns:p14="http://schemas.microsoft.com/office/powerpoint/2010/main" val="2299170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ft 2 Column w/ headers">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69B0EF9-8230-F794-6417-95144DBAC7A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175" y="211940"/>
            <a:ext cx="12014817" cy="977950"/>
          </a:xfrm>
          <a:prstGeom prst="rect">
            <a:avLst/>
          </a:prstGeom>
        </p:spPr>
      </p:pic>
      <p:pic>
        <p:nvPicPr>
          <p:cNvPr id="20" name="Picture 19">
            <a:extLst>
              <a:ext uri="{FF2B5EF4-FFF2-40B4-BE49-F238E27FC236}">
                <a16:creationId xmlns:a16="http://schemas.microsoft.com/office/drawing/2014/main" id="{EF344C5F-80B6-8A86-A71C-23835B8424B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97685" y="6327752"/>
            <a:ext cx="11157523" cy="584230"/>
          </a:xfrm>
          <a:prstGeom prst="rect">
            <a:avLst/>
          </a:prstGeom>
        </p:spPr>
      </p:pic>
      <p:sp>
        <p:nvSpPr>
          <p:cNvPr id="10" name="Footer Placeholder 4">
            <a:extLst>
              <a:ext uri="{FF2B5EF4-FFF2-40B4-BE49-F238E27FC236}">
                <a16:creationId xmlns:a16="http://schemas.microsoft.com/office/drawing/2014/main" id="{BF07B0C2-84CF-01BB-045E-81D40B56193E}"/>
              </a:ext>
            </a:extLst>
          </p:cNvPr>
          <p:cNvSpPr>
            <a:spLocks noGrp="1"/>
          </p:cNvSpPr>
          <p:nvPr>
            <p:ph type="ftr" sz="quarter" idx="11"/>
          </p:nvPr>
        </p:nvSpPr>
        <p:spPr>
          <a:xfrm>
            <a:off x="2309361" y="6540962"/>
            <a:ext cx="7139439" cy="233605"/>
          </a:xfrm>
          <a:prstGeom prst="rect">
            <a:avLst/>
          </a:prstGeom>
        </p:spPr>
        <p:txBody>
          <a:bodyPr anchor="ctr" anchorCtr="0"/>
          <a:lstStyle>
            <a:lvl1pPr algn="ctr">
              <a:defRPr sz="1400">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EE4A86BA-3F10-F2BF-B06C-8299987F4A70}"/>
              </a:ext>
            </a:extLst>
          </p:cNvPr>
          <p:cNvSpPr>
            <a:spLocks noGrp="1"/>
          </p:cNvSpPr>
          <p:nvPr>
            <p:ph type="sldNum" sz="quarter" idx="12"/>
          </p:nvPr>
        </p:nvSpPr>
        <p:spPr>
          <a:xfrm>
            <a:off x="9448800" y="6540963"/>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a:p>
        </p:txBody>
      </p:sp>
      <p:pic>
        <p:nvPicPr>
          <p:cNvPr id="13" name="Picture 12">
            <a:extLst>
              <a:ext uri="{FF2B5EF4-FFF2-40B4-BE49-F238E27FC236}">
                <a16:creationId xmlns:a16="http://schemas.microsoft.com/office/drawing/2014/main" id="{D55929FA-8333-0E23-5447-947A6E935BE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5551" y="6156293"/>
            <a:ext cx="908097" cy="755689"/>
          </a:xfrm>
          <a:prstGeom prst="rect">
            <a:avLst/>
          </a:prstGeom>
        </p:spPr>
      </p:pic>
      <p:sp>
        <p:nvSpPr>
          <p:cNvPr id="2" name="Title 1">
            <a:extLst>
              <a:ext uri="{FF2B5EF4-FFF2-40B4-BE49-F238E27FC236}">
                <a16:creationId xmlns:a16="http://schemas.microsoft.com/office/drawing/2014/main" id="{E3A0BA9C-9248-82BA-EC94-2920C0FF2D1B}"/>
              </a:ext>
            </a:extLst>
          </p:cNvPr>
          <p:cNvSpPr>
            <a:spLocks noGrp="1"/>
          </p:cNvSpPr>
          <p:nvPr>
            <p:ph type="title"/>
          </p:nvPr>
        </p:nvSpPr>
        <p:spPr>
          <a:xfrm>
            <a:off x="0" y="218208"/>
            <a:ext cx="10037929" cy="941145"/>
          </a:xfrm>
        </p:spPr>
        <p:txBody>
          <a:bodyPr lIns="274320" tIns="91440">
            <a:noAutofit/>
          </a:bodyPr>
          <a:lstStyle>
            <a:lvl1pPr>
              <a:lnSpc>
                <a:spcPts val="3300"/>
              </a:lnSpc>
              <a:defRPr sz="3600" b="1">
                <a:solidFill>
                  <a:schemeClr val="bg1"/>
                </a:solidFill>
              </a:defRPr>
            </a:lvl1pPr>
          </a:lstStyle>
          <a:p>
            <a:r>
              <a:rPr lang="en-US"/>
              <a:t>Click to edit Master title</a:t>
            </a:r>
          </a:p>
        </p:txBody>
      </p:sp>
      <p:sp>
        <p:nvSpPr>
          <p:cNvPr id="14" name="Text Placeholder 29">
            <a:extLst>
              <a:ext uri="{FF2B5EF4-FFF2-40B4-BE49-F238E27FC236}">
                <a16:creationId xmlns:a16="http://schemas.microsoft.com/office/drawing/2014/main" id="{415EE94A-3483-61B0-8947-16611FDA7045}"/>
              </a:ext>
            </a:extLst>
          </p:cNvPr>
          <p:cNvSpPr>
            <a:spLocks noGrp="1"/>
          </p:cNvSpPr>
          <p:nvPr>
            <p:ph type="body" sz="quarter" idx="13" hasCustomPrompt="1"/>
          </p:nvPr>
        </p:nvSpPr>
        <p:spPr>
          <a:xfrm>
            <a:off x="7648923" y="6211110"/>
            <a:ext cx="4273202" cy="185252"/>
          </a:xfrm>
        </p:spPr>
        <p:txBody>
          <a:bodyPr anchor="b" anchorCtr="0">
            <a:noAutofit/>
          </a:bodyPr>
          <a:lstStyle>
            <a:lvl1pPr marL="0" indent="0" algn="r">
              <a:buNone/>
              <a:defRPr sz="800">
                <a:solidFill>
                  <a:schemeClr val="tx1"/>
                </a:solidFill>
              </a:defRPr>
            </a:lvl1pPr>
          </a:lstStyle>
          <a:p>
            <a:pPr lvl="0"/>
            <a:r>
              <a:rPr lang="en-US"/>
              <a:t>Source: Placeholder for sources and permissions (if needed).</a:t>
            </a:r>
          </a:p>
        </p:txBody>
      </p:sp>
      <p:pic>
        <p:nvPicPr>
          <p:cNvPr id="6" name="Picture 5">
            <a:extLst>
              <a:ext uri="{FF2B5EF4-FFF2-40B4-BE49-F238E27FC236}">
                <a16:creationId xmlns:a16="http://schemas.microsoft.com/office/drawing/2014/main" id="{5DCECAED-67A8-B34F-151F-E08C7429B111}"/>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74012" y="16198"/>
            <a:ext cx="1968601" cy="1390721"/>
          </a:xfrm>
          <a:prstGeom prst="rect">
            <a:avLst/>
          </a:prstGeom>
        </p:spPr>
      </p:pic>
      <p:pic>
        <p:nvPicPr>
          <p:cNvPr id="8" name="Picture 7">
            <a:extLst>
              <a:ext uri="{FF2B5EF4-FFF2-40B4-BE49-F238E27FC236}">
                <a16:creationId xmlns:a16="http://schemas.microsoft.com/office/drawing/2014/main" id="{819D0CF2-3A02-EAD3-33B2-2ABBC353647E}"/>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81379" y="1013295"/>
            <a:ext cx="1320868" cy="146058"/>
          </a:xfrm>
          <a:prstGeom prst="rect">
            <a:avLst/>
          </a:prstGeom>
        </p:spPr>
      </p:pic>
      <p:sp>
        <p:nvSpPr>
          <p:cNvPr id="15" name="Text Placeholder 2">
            <a:extLst>
              <a:ext uri="{FF2B5EF4-FFF2-40B4-BE49-F238E27FC236}">
                <a16:creationId xmlns:a16="http://schemas.microsoft.com/office/drawing/2014/main" id="{8B0558EB-483B-8BC6-5205-57C2B47760AF}"/>
              </a:ext>
            </a:extLst>
          </p:cNvPr>
          <p:cNvSpPr>
            <a:spLocks noGrp="1"/>
          </p:cNvSpPr>
          <p:nvPr>
            <p:ph type="body" idx="1"/>
          </p:nvPr>
        </p:nvSpPr>
        <p:spPr>
          <a:xfrm>
            <a:off x="309492" y="1320874"/>
            <a:ext cx="5620675"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3B44DE36-1C31-7313-C768-B744984B0120}"/>
              </a:ext>
            </a:extLst>
          </p:cNvPr>
          <p:cNvSpPr>
            <a:spLocks noGrp="1"/>
          </p:cNvSpPr>
          <p:nvPr>
            <p:ph sz="half" idx="2"/>
          </p:nvPr>
        </p:nvSpPr>
        <p:spPr>
          <a:xfrm>
            <a:off x="309492" y="1945825"/>
            <a:ext cx="5620675" cy="4248516"/>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AD86047C-1292-D492-40A2-45F117BEC852}"/>
              </a:ext>
            </a:extLst>
          </p:cNvPr>
          <p:cNvSpPr>
            <a:spLocks noGrp="1"/>
          </p:cNvSpPr>
          <p:nvPr>
            <p:ph type="body" sz="quarter" idx="3"/>
          </p:nvPr>
        </p:nvSpPr>
        <p:spPr>
          <a:xfrm>
            <a:off x="6098002" y="1320874"/>
            <a:ext cx="5808774"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5">
            <a:extLst>
              <a:ext uri="{FF2B5EF4-FFF2-40B4-BE49-F238E27FC236}">
                <a16:creationId xmlns:a16="http://schemas.microsoft.com/office/drawing/2014/main" id="{C6108DF1-CE12-99A2-B89F-3101CAA9AFF6}"/>
              </a:ext>
            </a:extLst>
          </p:cNvPr>
          <p:cNvSpPr>
            <a:spLocks noGrp="1"/>
          </p:cNvSpPr>
          <p:nvPr>
            <p:ph sz="quarter" idx="4"/>
          </p:nvPr>
        </p:nvSpPr>
        <p:spPr>
          <a:xfrm>
            <a:off x="6098002" y="1945825"/>
            <a:ext cx="5808774" cy="4248516"/>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8410022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ft 2 Alt Pictur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2B7459-A84D-6219-32BD-074A5C8B44CE}"/>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93" y="214657"/>
            <a:ext cx="12021168" cy="977950"/>
          </a:xfrm>
          <a:prstGeom prst="rect">
            <a:avLst/>
          </a:prstGeom>
        </p:spPr>
      </p:pic>
      <p:sp>
        <p:nvSpPr>
          <p:cNvPr id="2" name="Title 1">
            <a:extLst>
              <a:ext uri="{FF2B5EF4-FFF2-40B4-BE49-F238E27FC236}">
                <a16:creationId xmlns:a16="http://schemas.microsoft.com/office/drawing/2014/main" id="{D77BC1A2-8722-9A81-BD58-4C3D6D00C2D3}"/>
              </a:ext>
            </a:extLst>
          </p:cNvPr>
          <p:cNvSpPr>
            <a:spLocks noGrp="1"/>
          </p:cNvSpPr>
          <p:nvPr>
            <p:ph type="title"/>
          </p:nvPr>
        </p:nvSpPr>
        <p:spPr>
          <a:xfrm>
            <a:off x="0" y="218853"/>
            <a:ext cx="10037928" cy="942586"/>
          </a:xfrm>
        </p:spPr>
        <p:txBody>
          <a:bodyPr lIns="274320" tIns="91440">
            <a:noAutofit/>
          </a:bodyPr>
          <a:lstStyle>
            <a:lvl1pPr>
              <a:lnSpc>
                <a:spcPts val="3300"/>
              </a:lnSpc>
              <a:defRPr sz="3600" b="1">
                <a:solidFill>
                  <a:schemeClr val="bg1"/>
                </a:solidFill>
              </a:defRPr>
            </a:lvl1pPr>
          </a:lstStyle>
          <a:p>
            <a:r>
              <a:rPr lang="en-US"/>
              <a:t>Click to edit Master title style</a:t>
            </a:r>
          </a:p>
        </p:txBody>
      </p:sp>
      <p:sp>
        <p:nvSpPr>
          <p:cNvPr id="16" name="Footer Placeholder 4">
            <a:extLst>
              <a:ext uri="{FF2B5EF4-FFF2-40B4-BE49-F238E27FC236}">
                <a16:creationId xmlns:a16="http://schemas.microsoft.com/office/drawing/2014/main" id="{121BD16D-B2B5-0082-6703-AEFD2EB2908F}"/>
              </a:ext>
            </a:extLst>
          </p:cNvPr>
          <p:cNvSpPr>
            <a:spLocks noGrp="1"/>
          </p:cNvSpPr>
          <p:nvPr>
            <p:ph type="ftr" sz="quarter" idx="11"/>
          </p:nvPr>
        </p:nvSpPr>
        <p:spPr>
          <a:xfrm>
            <a:off x="1" y="6615876"/>
            <a:ext cx="9448800" cy="233605"/>
          </a:xfrm>
          <a:prstGeom prst="rect">
            <a:avLst/>
          </a:prstGeom>
        </p:spPr>
        <p:txBody>
          <a:bodyPr anchor="ctr" anchorCtr="0"/>
          <a:lstStyle>
            <a:lvl1pPr algn="ctr">
              <a:defRPr sz="1400">
                <a:solidFill>
                  <a:schemeClr val="tx1"/>
                </a:solidFill>
              </a:defRPr>
            </a:lvl1pPr>
          </a:lstStyle>
          <a:p>
            <a:endParaRPr lang="en-US"/>
          </a:p>
        </p:txBody>
      </p:sp>
      <p:sp>
        <p:nvSpPr>
          <p:cNvPr id="18" name="Slide Number Placeholder 5">
            <a:extLst>
              <a:ext uri="{FF2B5EF4-FFF2-40B4-BE49-F238E27FC236}">
                <a16:creationId xmlns:a16="http://schemas.microsoft.com/office/drawing/2014/main" id="{FF0E10AB-D117-0C80-42E4-DE812965D8E7}"/>
              </a:ext>
            </a:extLst>
          </p:cNvPr>
          <p:cNvSpPr>
            <a:spLocks noGrp="1"/>
          </p:cNvSpPr>
          <p:nvPr>
            <p:ph type="sldNum" sz="quarter" idx="12"/>
          </p:nvPr>
        </p:nvSpPr>
        <p:spPr>
          <a:xfrm>
            <a:off x="9448800" y="6615877"/>
            <a:ext cx="2743200" cy="233605"/>
          </a:xfrm>
          <a:prstGeom prst="rect">
            <a:avLst/>
          </a:prstGeom>
        </p:spPr>
        <p:txBody>
          <a:bodyPr anchor="ctr" anchorCtr="0"/>
          <a:lstStyle>
            <a:lvl1pPr algn="r">
              <a:defRPr sz="1400">
                <a:solidFill>
                  <a:schemeClr val="tx1"/>
                </a:solidFill>
              </a:defRPr>
            </a:lvl1pPr>
          </a:lstStyle>
          <a:p>
            <a:fld id="{3681D07F-2A2F-485F-853D-A069260EAD11}" type="slidenum">
              <a:rPr lang="en-US" smtClean="0"/>
              <a:pPr/>
              <a:t>‹#›</a:t>
            </a:fld>
            <a:endParaRPr lang="en-US"/>
          </a:p>
        </p:txBody>
      </p:sp>
      <p:pic>
        <p:nvPicPr>
          <p:cNvPr id="20" name="Picture 19">
            <a:extLst>
              <a:ext uri="{FF2B5EF4-FFF2-40B4-BE49-F238E27FC236}">
                <a16:creationId xmlns:a16="http://schemas.microsoft.com/office/drawing/2014/main" id="{AB0E7A0D-9DE3-EA87-EBDB-2988383B9A67}"/>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00457" y="8272"/>
            <a:ext cx="1962251" cy="1390721"/>
          </a:xfrm>
          <a:prstGeom prst="rect">
            <a:avLst/>
          </a:prstGeom>
        </p:spPr>
      </p:pic>
      <p:pic>
        <p:nvPicPr>
          <p:cNvPr id="27" name="Picture 26" descr="Cambium Assessment White Logo">
            <a:extLst>
              <a:ext uri="{FF2B5EF4-FFF2-40B4-BE49-F238E27FC236}">
                <a16:creationId xmlns:a16="http://schemas.microsoft.com/office/drawing/2014/main" id="{B62547D0-BF4E-09F8-3521-06324B18B4F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90853" y="276837"/>
            <a:ext cx="869995" cy="768389"/>
          </a:xfrm>
          <a:prstGeom prst="rect">
            <a:avLst/>
          </a:prstGeom>
        </p:spPr>
      </p:pic>
      <p:pic>
        <p:nvPicPr>
          <p:cNvPr id="8" name="Picture 7">
            <a:extLst>
              <a:ext uri="{FF2B5EF4-FFF2-40B4-BE49-F238E27FC236}">
                <a16:creationId xmlns:a16="http://schemas.microsoft.com/office/drawing/2014/main" id="{31A32E63-925A-4C79-22C3-419B5AF6470B}"/>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6305" y="1015380"/>
            <a:ext cx="1314518" cy="146058"/>
          </a:xfrm>
          <a:prstGeom prst="rect">
            <a:avLst/>
          </a:prstGeom>
        </p:spPr>
      </p:pic>
      <p:sp>
        <p:nvSpPr>
          <p:cNvPr id="17" name="Text Placeholder 29">
            <a:extLst>
              <a:ext uri="{FF2B5EF4-FFF2-40B4-BE49-F238E27FC236}">
                <a16:creationId xmlns:a16="http://schemas.microsoft.com/office/drawing/2014/main" id="{BDFABCE2-820E-3EFD-FBFE-8CE74C8B882C}"/>
              </a:ext>
            </a:extLst>
          </p:cNvPr>
          <p:cNvSpPr>
            <a:spLocks noGrp="1"/>
          </p:cNvSpPr>
          <p:nvPr>
            <p:ph type="body" sz="quarter" idx="14" hasCustomPrompt="1"/>
          </p:nvPr>
        </p:nvSpPr>
        <p:spPr>
          <a:xfrm>
            <a:off x="269875" y="6419208"/>
            <a:ext cx="4273202" cy="138542"/>
          </a:xfrm>
        </p:spPr>
        <p:txBody>
          <a:bodyPr anchor="ctr" anchorCtr="0">
            <a:noAutofit/>
          </a:bodyPr>
          <a:lstStyle>
            <a:lvl1pPr marL="0" indent="0" algn="l">
              <a:buNone/>
              <a:defRPr sz="800">
                <a:solidFill>
                  <a:schemeClr val="tx1"/>
                </a:solidFill>
              </a:defRPr>
            </a:lvl1pPr>
          </a:lstStyle>
          <a:p>
            <a:pPr lvl="0"/>
            <a:r>
              <a:rPr lang="en-US"/>
              <a:t>Source: Placeholder for sources and permissions (if needed).</a:t>
            </a:r>
          </a:p>
        </p:txBody>
      </p:sp>
      <p:sp>
        <p:nvSpPr>
          <p:cNvPr id="22" name="Text Placeholder 3">
            <a:extLst>
              <a:ext uri="{FF2B5EF4-FFF2-40B4-BE49-F238E27FC236}">
                <a16:creationId xmlns:a16="http://schemas.microsoft.com/office/drawing/2014/main" id="{E8502BB0-5084-2F5D-C335-4532ADACCA74}"/>
              </a:ext>
            </a:extLst>
          </p:cNvPr>
          <p:cNvSpPr>
            <a:spLocks noGrp="1"/>
          </p:cNvSpPr>
          <p:nvPr>
            <p:ph type="body" sz="half" idx="2"/>
          </p:nvPr>
        </p:nvSpPr>
        <p:spPr>
          <a:xfrm>
            <a:off x="7287903" y="2093029"/>
            <a:ext cx="4653887" cy="42852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3" name="Content Placeholder 16">
            <a:extLst>
              <a:ext uri="{FF2B5EF4-FFF2-40B4-BE49-F238E27FC236}">
                <a16:creationId xmlns:a16="http://schemas.microsoft.com/office/drawing/2014/main" id="{43BC0B19-6AD4-D158-FD1F-6F2CFF2B8F34}"/>
              </a:ext>
            </a:extLst>
          </p:cNvPr>
          <p:cNvSpPr>
            <a:spLocks noGrp="1"/>
          </p:cNvSpPr>
          <p:nvPr>
            <p:ph sz="quarter" idx="15"/>
          </p:nvPr>
        </p:nvSpPr>
        <p:spPr>
          <a:xfrm>
            <a:off x="7286315" y="1318329"/>
            <a:ext cx="4653888" cy="774700"/>
          </a:xfrm>
        </p:spPr>
        <p:txBody>
          <a:bodyPr/>
          <a:lstStyle>
            <a:lvl1pPr marL="0" indent="0">
              <a:buNone/>
              <a:defRPr sz="2400" b="1">
                <a:solidFill>
                  <a:schemeClr val="accent1"/>
                </a:solidFill>
                <a:latin typeface="+mj-lt"/>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Master text styles</a:t>
            </a:r>
          </a:p>
        </p:txBody>
      </p:sp>
      <p:sp>
        <p:nvSpPr>
          <p:cNvPr id="24" name="Picture Placeholder 2">
            <a:extLst>
              <a:ext uri="{FF2B5EF4-FFF2-40B4-BE49-F238E27FC236}">
                <a16:creationId xmlns:a16="http://schemas.microsoft.com/office/drawing/2014/main" id="{4BF4F379-100E-7101-5680-F0A253E502D9}"/>
              </a:ext>
            </a:extLst>
          </p:cNvPr>
          <p:cNvSpPr>
            <a:spLocks noGrp="1"/>
          </p:cNvSpPr>
          <p:nvPr>
            <p:ph type="pic" idx="1"/>
          </p:nvPr>
        </p:nvSpPr>
        <p:spPr>
          <a:xfrm>
            <a:off x="269875" y="1318329"/>
            <a:ext cx="6758603" cy="50975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custDataLst>
      <p:tags r:id="rId1"/>
    </p:custDataLst>
    <p:extLst>
      <p:ext uri="{BB962C8B-B14F-4D97-AF65-F5344CB8AC3E}">
        <p14:creationId xmlns:p14="http://schemas.microsoft.com/office/powerpoint/2010/main" val="3528750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91D030-B9D8-E5AC-BBF6-45C4CE91966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71504"/>
            <a:ext cx="12192000" cy="3733992"/>
          </a:xfrm>
          <a:prstGeom prst="rect">
            <a:avLst/>
          </a:prstGeom>
        </p:spPr>
      </p:pic>
      <p:pic>
        <p:nvPicPr>
          <p:cNvPr id="6" name="Picture 5">
            <a:extLst>
              <a:ext uri="{FF2B5EF4-FFF2-40B4-BE49-F238E27FC236}">
                <a16:creationId xmlns:a16="http://schemas.microsoft.com/office/drawing/2014/main" id="{CDB42EB7-3D71-A598-6B19-4271BBE31DC7}"/>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09" y="0"/>
            <a:ext cx="774740" cy="2508379"/>
          </a:xfrm>
          <a:prstGeom prst="rect">
            <a:avLst/>
          </a:prstGeom>
        </p:spPr>
      </p:pic>
      <p:pic>
        <p:nvPicPr>
          <p:cNvPr id="8" name="Picture 7">
            <a:extLst>
              <a:ext uri="{FF2B5EF4-FFF2-40B4-BE49-F238E27FC236}">
                <a16:creationId xmlns:a16="http://schemas.microsoft.com/office/drawing/2014/main" id="{24351DA4-4B32-178A-5E47-897481BEDDB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7218760" y="192054"/>
            <a:ext cx="4973240" cy="4692891"/>
          </a:xfrm>
          <a:prstGeom prst="rect">
            <a:avLst/>
          </a:prstGeom>
        </p:spPr>
      </p:pic>
      <p:pic>
        <p:nvPicPr>
          <p:cNvPr id="12" name="Picture 11">
            <a:extLst>
              <a:ext uri="{FF2B5EF4-FFF2-40B4-BE49-F238E27FC236}">
                <a16:creationId xmlns:a16="http://schemas.microsoft.com/office/drawing/2014/main" id="{CCBD09BF-D934-CD28-9D8A-FCD494355F21}"/>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35392" y="3491988"/>
            <a:ext cx="2609984" cy="114306"/>
          </a:xfrm>
          <a:prstGeom prst="rect">
            <a:avLst/>
          </a:prstGeom>
        </p:spPr>
      </p:pic>
      <p:pic>
        <p:nvPicPr>
          <p:cNvPr id="22" name="Picture 21" descr="Cambium Assessment Color Logo">
            <a:extLst>
              <a:ext uri="{FF2B5EF4-FFF2-40B4-BE49-F238E27FC236}">
                <a16:creationId xmlns:a16="http://schemas.microsoft.com/office/drawing/2014/main" id="{3C106A42-7FB7-8ED2-45C7-2ED3703AD0B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238874" y="4540875"/>
            <a:ext cx="1772502" cy="1518413"/>
          </a:xfrm>
          <a:prstGeom prst="rect">
            <a:avLst/>
          </a:prstGeom>
        </p:spPr>
      </p:pic>
      <p:pic>
        <p:nvPicPr>
          <p:cNvPr id="24" name="Picture 23">
            <a:extLst>
              <a:ext uri="{FF2B5EF4-FFF2-40B4-BE49-F238E27FC236}">
                <a16:creationId xmlns:a16="http://schemas.microsoft.com/office/drawing/2014/main" id="{7BD94B90-6EFE-1278-B296-594ED98F1C3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314934"/>
            <a:ext cx="12259798" cy="584230"/>
          </a:xfrm>
          <a:prstGeom prst="rect">
            <a:avLst/>
          </a:prstGeom>
        </p:spPr>
      </p:pic>
      <p:sp>
        <p:nvSpPr>
          <p:cNvPr id="30" name="TextBox 29">
            <a:extLst>
              <a:ext uri="{FF2B5EF4-FFF2-40B4-BE49-F238E27FC236}">
                <a16:creationId xmlns:a16="http://schemas.microsoft.com/office/drawing/2014/main" id="{9634FE77-4DAD-9A07-1AD6-8D343130DACB}"/>
              </a:ext>
            </a:extLst>
          </p:cNvPr>
          <p:cNvSpPr txBox="1"/>
          <p:nvPr userDrawn="1"/>
        </p:nvSpPr>
        <p:spPr>
          <a:xfrm>
            <a:off x="2320119" y="6550925"/>
            <a:ext cx="9871881"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a:solidFill>
                  <a:schemeClr val="bg1"/>
                </a:solidFill>
              </a:rPr>
              <a:t>Notice of Trademark: “Cambium Assessment, Inc.” is a registered trademark. All other brand, product, or company names are trademarks or registered trademarks of their respective owners.</a:t>
            </a:r>
          </a:p>
        </p:txBody>
      </p:sp>
    </p:spTree>
    <p:custDataLst>
      <p:tags r:id="rId1"/>
    </p:custDataLst>
    <p:extLst>
      <p:ext uri="{BB962C8B-B14F-4D97-AF65-F5344CB8AC3E}">
        <p14:creationId xmlns:p14="http://schemas.microsoft.com/office/powerpoint/2010/main" val="2178229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ags" Target="../tags/tag3.xml"/><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74F4A6-3599-70E9-BDCA-30079CF39B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BEB646-41E0-DD6D-DF11-8C2C8BACC7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0"/>
    </p:custDataLst>
    <p:extLst>
      <p:ext uri="{BB962C8B-B14F-4D97-AF65-F5344CB8AC3E}">
        <p14:creationId xmlns:p14="http://schemas.microsoft.com/office/powerpoint/2010/main" val="1018459218"/>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tags" Target="../tags/tag21.xml"/><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tags" Target="../tags/tag22.xml"/><Relationship Id="rId5" Type="http://schemas.openxmlformats.org/officeDocument/2006/relationships/image" Target="../media/image54.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23.xml"/><Relationship Id="rId5" Type="http://schemas.openxmlformats.org/officeDocument/2006/relationships/image" Target="../media/image55.pn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24.xml"/><Relationship Id="rId4" Type="http://schemas.openxmlformats.org/officeDocument/2006/relationships/image" Target="../media/image56.t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25.xml"/><Relationship Id="rId5" Type="http://schemas.openxmlformats.org/officeDocument/2006/relationships/image" Target="../media/image57.png"/><Relationship Id="rId4" Type="http://schemas.openxmlformats.org/officeDocument/2006/relationships/image" Target="../media/image56.t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tags" Target="../tags/tag26.xml"/><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0.xml"/><Relationship Id="rId1" Type="http://schemas.openxmlformats.org/officeDocument/2006/relationships/tags" Target="../tags/tag27.xml"/><Relationship Id="rId6" Type="http://schemas.openxmlformats.org/officeDocument/2006/relationships/hyperlink" Target="https://osasportal.org/contact.html" TargetMode="External"/><Relationship Id="rId5" Type="http://schemas.openxmlformats.org/officeDocument/2006/relationships/hyperlink" Target="mailto:osashelpdesk@cambiumassessment.com" TargetMode="External"/><Relationship Id="rId4" Type="http://schemas.openxmlformats.org/officeDocument/2006/relationships/hyperlink" Target="https://osasportal.or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1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15.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16.xml"/><Relationship Id="rId5" Type="http://schemas.openxmlformats.org/officeDocument/2006/relationships/image" Target="../media/image49.png"/><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tags" Target="../tags/tag17.xml"/><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18.xml"/><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ags" Target="../tags/tag19.xml"/><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tags" Target="../tags/tag20.xml"/><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algn="l"/>
            <a:r>
              <a:rPr lang="en-US" sz="4300" cap="none" dirty="0"/>
              <a:t>Online Testing System Assessment Viewing Application (AVA)</a:t>
            </a:r>
          </a:p>
        </p:txBody>
      </p:sp>
      <p:sp>
        <p:nvSpPr>
          <p:cNvPr id="3" name="Subtitle 2"/>
          <p:cNvSpPr>
            <a:spLocks noGrp="1"/>
          </p:cNvSpPr>
          <p:nvPr>
            <p:ph type="subTitle" idx="1"/>
          </p:nvPr>
        </p:nvSpPr>
        <p:spPr/>
        <p:txBody>
          <a:bodyPr>
            <a:normAutofit/>
          </a:bodyPr>
          <a:lstStyle/>
          <a:p>
            <a:r>
              <a:rPr lang="en-US" sz="2400" cap="none" dirty="0"/>
              <a:t>Training Module</a:t>
            </a:r>
          </a:p>
          <a:p>
            <a:r>
              <a:rPr lang="en-US" sz="2400" dirty="0"/>
              <a:t>2023–2024 </a:t>
            </a:r>
          </a:p>
        </p:txBody>
      </p:sp>
      <p:sp>
        <p:nvSpPr>
          <p:cNvPr id="5" name="Rectangle 4">
            <a:extLst>
              <a:ext uri="{FF2B5EF4-FFF2-40B4-BE49-F238E27FC236}">
                <a16:creationId xmlns:a16="http://schemas.microsoft.com/office/drawing/2014/main" id="{3000FB17-37B0-41DB-B14D-7E4D46D33834}"/>
              </a:ext>
            </a:extLst>
          </p:cNvPr>
          <p:cNvSpPr/>
          <p:nvPr/>
        </p:nvSpPr>
        <p:spPr>
          <a:xfrm>
            <a:off x="9184810" y="6461326"/>
            <a:ext cx="2634054" cy="215444"/>
          </a:xfrm>
          <a:prstGeom prst="rect">
            <a:avLst/>
          </a:prstGeom>
        </p:spPr>
        <p:txBody>
          <a:bodyPr wrap="none">
            <a:spAutoFit/>
          </a:bodyPr>
          <a:lstStyle/>
          <a:p>
            <a:r>
              <a:rPr lang="en-US" sz="800" dirty="0">
                <a:solidFill>
                  <a:schemeClr val="bg1"/>
                </a:solidFill>
              </a:rPr>
              <a:t>Copyright © Cambium Assessment, Inc. All rights reserved.</a:t>
            </a:r>
          </a:p>
        </p:txBody>
      </p:sp>
    </p:spTree>
    <p:custDataLst>
      <p:tags r:id="rId1"/>
    </p:custDataLst>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Responding to Items</a:t>
            </a:r>
          </a:p>
        </p:txBody>
      </p:sp>
      <p:grpSp>
        <p:nvGrpSpPr>
          <p:cNvPr id="6" name="Group 5" descr="Sample test item with images of the back and next buttons.">
            <a:extLst>
              <a:ext uri="{FF2B5EF4-FFF2-40B4-BE49-F238E27FC236}">
                <a16:creationId xmlns:a16="http://schemas.microsoft.com/office/drawing/2014/main" id="{2E8DEC2F-5AAC-40A4-818B-547FABEF0B32}"/>
              </a:ext>
            </a:extLst>
          </p:cNvPr>
          <p:cNvGrpSpPr/>
          <p:nvPr/>
        </p:nvGrpSpPr>
        <p:grpSpPr>
          <a:xfrm>
            <a:off x="1928256" y="1295400"/>
            <a:ext cx="8335488" cy="4430736"/>
            <a:chOff x="1928256" y="1295400"/>
            <a:chExt cx="8335488" cy="4430736"/>
          </a:xfrm>
        </p:grpSpPr>
        <p:pic>
          <p:nvPicPr>
            <p:cNvPr id="5" name="Picture 4">
              <a:extLst>
                <a:ext uri="{FF2B5EF4-FFF2-40B4-BE49-F238E27FC236}">
                  <a16:creationId xmlns:a16="http://schemas.microsoft.com/office/drawing/2014/main" id="{14BAC4C2-CEF3-4EF8-B2A1-B169CAF28379}"/>
                </a:ext>
              </a:extLst>
            </p:cNvPr>
            <p:cNvPicPr>
              <a:picLocks noChangeAspect="1"/>
            </p:cNvPicPr>
            <p:nvPr/>
          </p:nvPicPr>
          <p:blipFill rotWithShape="1">
            <a:blip r:embed="rId4"/>
            <a:srcRect b="21579"/>
            <a:stretch/>
          </p:blipFill>
          <p:spPr>
            <a:xfrm>
              <a:off x="1928256" y="1295400"/>
              <a:ext cx="8335488" cy="443073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3842D9D9-3D2B-4AA9-8DCD-97D4086C18CD}"/>
                </a:ext>
              </a:extLst>
            </p:cNvPr>
            <p:cNvSpPr/>
            <p:nvPr/>
          </p:nvSpPr>
          <p:spPr>
            <a:xfrm>
              <a:off x="2235200" y="1432560"/>
              <a:ext cx="548640" cy="49784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2" name="Slide Number Placeholder 1">
            <a:extLst>
              <a:ext uri="{FF2B5EF4-FFF2-40B4-BE49-F238E27FC236}">
                <a16:creationId xmlns:a16="http://schemas.microsoft.com/office/drawing/2014/main" id="{0B273881-231B-4C71-9060-53F1FDDCA6FE}"/>
              </a:ext>
            </a:extLst>
          </p:cNvPr>
          <p:cNvSpPr>
            <a:spLocks noGrp="1"/>
          </p:cNvSpPr>
          <p:nvPr>
            <p:ph type="sldNum" sz="quarter" idx="10"/>
          </p:nvPr>
        </p:nvSpPr>
        <p:spPr/>
        <p:txBody>
          <a:bodyPr/>
          <a:lstStyle/>
          <a:p>
            <a:pPr algn="r"/>
            <a:fld id="{F3477EC8-074D-41C4-94AE-E9EA7CEEA348}" type="slidenum">
              <a:rPr lang="en-US" smtClean="0"/>
              <a:pPr algn="r"/>
              <a:t>10</a:t>
            </a:fld>
            <a:endParaRPr lang="en-US" dirty="0"/>
          </a:p>
        </p:txBody>
      </p:sp>
    </p:spTree>
    <p:custDataLst>
      <p:tags r:id="rId1"/>
    </p:custDataLst>
    <p:extLst>
      <p:ext uri="{BB962C8B-B14F-4D97-AF65-F5344CB8AC3E}">
        <p14:creationId xmlns:p14="http://schemas.microsoft.com/office/powerpoint/2010/main" val="1134769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Navigating to Items</a:t>
            </a:r>
          </a:p>
        </p:txBody>
      </p:sp>
      <p:pic>
        <p:nvPicPr>
          <p:cNvPr id="7" name="Picture 6" descr="Image of an online assessment &#10;">
            <a:extLst>
              <a:ext uri="{FF2B5EF4-FFF2-40B4-BE49-F238E27FC236}">
                <a16:creationId xmlns:a16="http://schemas.microsoft.com/office/drawing/2014/main" id="{F4341DDA-0341-4F31-8087-E6A2D9BAE70B}"/>
              </a:ext>
            </a:extLst>
          </p:cNvPr>
          <p:cNvPicPr>
            <a:picLocks noChangeAspect="1"/>
          </p:cNvPicPr>
          <p:nvPr/>
        </p:nvPicPr>
        <p:blipFill rotWithShape="1">
          <a:blip r:embed="rId4"/>
          <a:srcRect b="21579"/>
          <a:stretch/>
        </p:blipFill>
        <p:spPr>
          <a:xfrm>
            <a:off x="1949521" y="1298825"/>
            <a:ext cx="8335488" cy="443073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Rectangle 1" descr="Red box around question numbers&#10;">
            <a:extLst>
              <a:ext uri="{FF2B5EF4-FFF2-40B4-BE49-F238E27FC236}">
                <a16:creationId xmlns:a16="http://schemas.microsoft.com/office/drawing/2014/main" id="{C5D69AB8-016B-4853-93B4-6F7097D19EC8}"/>
              </a:ext>
            </a:extLst>
          </p:cNvPr>
          <p:cNvSpPr/>
          <p:nvPr/>
        </p:nvSpPr>
        <p:spPr>
          <a:xfrm>
            <a:off x="8785436" y="1932823"/>
            <a:ext cx="1499573" cy="4761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descr="Red Box around back, next, and save button&#10;">
            <a:extLst>
              <a:ext uri="{FF2B5EF4-FFF2-40B4-BE49-F238E27FC236}">
                <a16:creationId xmlns:a16="http://schemas.microsoft.com/office/drawing/2014/main" id="{9291CF92-627D-45A4-836C-7710F78BA7DF}"/>
              </a:ext>
            </a:extLst>
          </p:cNvPr>
          <p:cNvSpPr/>
          <p:nvPr/>
        </p:nvSpPr>
        <p:spPr>
          <a:xfrm>
            <a:off x="1949522" y="1434706"/>
            <a:ext cx="1265110" cy="47617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Bent-Up 14" descr="Red arrow pointing to items callout&#10;">
            <a:extLst>
              <a:ext uri="{FF2B5EF4-FFF2-40B4-BE49-F238E27FC236}">
                <a16:creationId xmlns:a16="http://schemas.microsoft.com/office/drawing/2014/main" id="{336248D0-6AB9-4AFF-955B-13ECC0E45228}"/>
              </a:ext>
            </a:extLst>
          </p:cNvPr>
          <p:cNvSpPr/>
          <p:nvPr/>
        </p:nvSpPr>
        <p:spPr>
          <a:xfrm rot="10800000">
            <a:off x="1343628" y="1298824"/>
            <a:ext cx="605892" cy="1110177"/>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Items dropdown menu showing question numbers and flags&#10;">
            <a:extLst>
              <a:ext uri="{FF2B5EF4-FFF2-40B4-BE49-F238E27FC236}">
                <a16:creationId xmlns:a16="http://schemas.microsoft.com/office/drawing/2014/main" id="{A04F1D91-CCE6-C9AE-1174-F475308D4C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617" y="2894371"/>
            <a:ext cx="7880819" cy="106925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Rectangle 9" descr="Red box around items callout&#10;">
            <a:extLst>
              <a:ext uri="{FF2B5EF4-FFF2-40B4-BE49-F238E27FC236}">
                <a16:creationId xmlns:a16="http://schemas.microsoft.com/office/drawing/2014/main" id="{CBF3FCB0-1E5E-44F8-B418-A20CF2793BF2}"/>
              </a:ext>
            </a:extLst>
          </p:cNvPr>
          <p:cNvSpPr/>
          <p:nvPr/>
        </p:nvSpPr>
        <p:spPr>
          <a:xfrm>
            <a:off x="904615" y="2894371"/>
            <a:ext cx="7880819" cy="106925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8DF20B29-38D5-4C06-A342-289EB450C233}"/>
              </a:ext>
            </a:extLst>
          </p:cNvPr>
          <p:cNvSpPr>
            <a:spLocks noGrp="1"/>
          </p:cNvSpPr>
          <p:nvPr>
            <p:ph type="sldNum" sz="quarter" idx="10"/>
          </p:nvPr>
        </p:nvSpPr>
        <p:spPr/>
        <p:txBody>
          <a:bodyPr/>
          <a:lstStyle/>
          <a:p>
            <a:pPr algn="r"/>
            <a:fld id="{F3477EC8-074D-41C4-94AE-E9EA7CEEA348}" type="slidenum">
              <a:rPr lang="en-US" smtClean="0"/>
              <a:pPr algn="r"/>
              <a:t>11</a:t>
            </a:fld>
            <a:endParaRPr lang="en-US" dirty="0"/>
          </a:p>
        </p:txBody>
      </p:sp>
    </p:spTree>
    <p:custDataLst>
      <p:tags r:id="rId1"/>
    </p:custDataLst>
    <p:extLst>
      <p:ext uri="{BB962C8B-B14F-4D97-AF65-F5344CB8AC3E}">
        <p14:creationId xmlns:p14="http://schemas.microsoft.com/office/powerpoint/2010/main" val="4060228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Pausing Tests</a:t>
            </a:r>
          </a:p>
        </p:txBody>
      </p:sp>
      <p:pic>
        <p:nvPicPr>
          <p:cNvPr id="14" name="Picture 13" descr="Image of an online assessment - reading passage and question">
            <a:extLst>
              <a:ext uri="{FF2B5EF4-FFF2-40B4-BE49-F238E27FC236}">
                <a16:creationId xmlns:a16="http://schemas.microsoft.com/office/drawing/2014/main" id="{856FBE86-3FAC-4FF2-88E8-3B9579C230F7}"/>
              </a:ext>
            </a:extLst>
          </p:cNvPr>
          <p:cNvPicPr>
            <a:picLocks noChangeAspect="1"/>
          </p:cNvPicPr>
          <p:nvPr/>
        </p:nvPicPr>
        <p:blipFill rotWithShape="1">
          <a:blip r:embed="rId4"/>
          <a:srcRect b="21579"/>
          <a:stretch/>
        </p:blipFill>
        <p:spPr>
          <a:xfrm>
            <a:off x="1968594" y="1223127"/>
            <a:ext cx="8335488" cy="443073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1" name="Arrow: Right 10" descr="Red arrow pointing to pause button&#10;">
            <a:extLst>
              <a:ext uri="{FF2B5EF4-FFF2-40B4-BE49-F238E27FC236}">
                <a16:creationId xmlns:a16="http://schemas.microsoft.com/office/drawing/2014/main" id="{2198A9D5-F5DC-4198-81F9-543952061CE0}"/>
              </a:ext>
            </a:extLst>
          </p:cNvPr>
          <p:cNvSpPr/>
          <p:nvPr/>
        </p:nvSpPr>
        <p:spPr>
          <a:xfrm rot="10800000">
            <a:off x="10256457" y="1140554"/>
            <a:ext cx="700585" cy="323896"/>
          </a:xfrm>
          <a:prstGeom prst="rightArrow">
            <a:avLst>
              <a:gd name="adj1" fmla="val 40695"/>
              <a:gd name="adj2" fmla="val 7481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Warning message popup from selecting the pause button&#10;">
            <a:extLst>
              <a:ext uri="{FF2B5EF4-FFF2-40B4-BE49-F238E27FC236}">
                <a16:creationId xmlns:a16="http://schemas.microsoft.com/office/drawing/2014/main" id="{A4B15484-A442-82F5-3CDF-1BF456669C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1489" y="2991031"/>
            <a:ext cx="6629022" cy="135643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Arrow: Right 9" descr="Red arrow pointing to yes button&#10;">
            <a:extLst>
              <a:ext uri="{FF2B5EF4-FFF2-40B4-BE49-F238E27FC236}">
                <a16:creationId xmlns:a16="http://schemas.microsoft.com/office/drawing/2014/main" id="{8E150608-4750-4D89-AEFF-D27CFCCC9424}"/>
              </a:ext>
            </a:extLst>
          </p:cNvPr>
          <p:cNvSpPr/>
          <p:nvPr/>
        </p:nvSpPr>
        <p:spPr>
          <a:xfrm rot="16200000">
            <a:off x="2797409" y="4474741"/>
            <a:ext cx="700585" cy="323896"/>
          </a:xfrm>
          <a:prstGeom prst="rightArrow">
            <a:avLst>
              <a:gd name="adj1" fmla="val 40695"/>
              <a:gd name="adj2" fmla="val 7481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23EFC749-7176-4E2F-993F-A0D2E8EB0790}"/>
              </a:ext>
            </a:extLst>
          </p:cNvPr>
          <p:cNvSpPr>
            <a:spLocks noGrp="1"/>
          </p:cNvSpPr>
          <p:nvPr>
            <p:ph type="sldNum" sz="quarter" idx="10"/>
          </p:nvPr>
        </p:nvSpPr>
        <p:spPr/>
        <p:txBody>
          <a:bodyPr/>
          <a:lstStyle/>
          <a:p>
            <a:pPr algn="r"/>
            <a:fld id="{F3477EC8-074D-41C4-94AE-E9EA7CEEA348}" type="slidenum">
              <a:rPr lang="en-US" smtClean="0"/>
              <a:pPr algn="r"/>
              <a:t>12</a:t>
            </a:fld>
            <a:endParaRPr lang="en-US" dirty="0"/>
          </a:p>
        </p:txBody>
      </p:sp>
    </p:spTree>
    <p:custDataLst>
      <p:tags r:id="rId1"/>
    </p:custDataLst>
    <p:extLst>
      <p:ext uri="{BB962C8B-B14F-4D97-AF65-F5344CB8AC3E}">
        <p14:creationId xmlns:p14="http://schemas.microsoft.com/office/powerpoint/2010/main" val="4175999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Reviewing Marked Items</a:t>
            </a:r>
          </a:p>
        </p:txBody>
      </p:sp>
      <p:pic>
        <p:nvPicPr>
          <p:cNvPr id="4" name="Picture 3" descr="Test review screen showing question numbers with any flags or warnings&#10;">
            <a:extLst>
              <a:ext uri="{FF2B5EF4-FFF2-40B4-BE49-F238E27FC236}">
                <a16:creationId xmlns:a16="http://schemas.microsoft.com/office/drawing/2014/main" id="{F21788F5-8F12-99AB-F2B0-9A785AA81E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9681" y="1295400"/>
            <a:ext cx="5829300" cy="42672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Slide Number Placeholder 6">
            <a:extLst>
              <a:ext uri="{FF2B5EF4-FFF2-40B4-BE49-F238E27FC236}">
                <a16:creationId xmlns:a16="http://schemas.microsoft.com/office/drawing/2014/main" id="{22A02458-566E-4450-9E08-A66B72B8A9AD}"/>
              </a:ext>
            </a:extLst>
          </p:cNvPr>
          <p:cNvSpPr>
            <a:spLocks noGrp="1"/>
          </p:cNvSpPr>
          <p:nvPr>
            <p:ph type="sldNum" sz="quarter" idx="10"/>
          </p:nvPr>
        </p:nvSpPr>
        <p:spPr/>
        <p:txBody>
          <a:bodyPr/>
          <a:lstStyle/>
          <a:p>
            <a:pPr algn="r"/>
            <a:fld id="{F3477EC8-074D-41C4-94AE-E9EA7CEEA348}" type="slidenum">
              <a:rPr lang="en-US" smtClean="0"/>
              <a:pPr algn="r"/>
              <a:t>13</a:t>
            </a:fld>
            <a:endParaRPr lang="en-US" dirty="0"/>
          </a:p>
        </p:txBody>
      </p:sp>
    </p:spTree>
    <p:custDataLst>
      <p:tags r:id="rId1"/>
    </p:custDataLst>
    <p:extLst>
      <p:ext uri="{BB962C8B-B14F-4D97-AF65-F5344CB8AC3E}">
        <p14:creationId xmlns:p14="http://schemas.microsoft.com/office/powerpoint/2010/main" val="1869997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9768" y="64008"/>
            <a:ext cx="11018520" cy="521208"/>
          </a:xfrm>
        </p:spPr>
        <p:txBody>
          <a:bodyPr>
            <a:normAutofit/>
          </a:bodyPr>
          <a:lstStyle/>
          <a:p>
            <a:r>
              <a:rPr lang="en-US" dirty="0"/>
              <a:t>Completing the Review</a:t>
            </a:r>
          </a:p>
        </p:txBody>
      </p:sp>
      <p:pic>
        <p:nvPicPr>
          <p:cNvPr id="16" name="Picture 15" descr="Done viewing the assessment screen&#10;">
            <a:extLst>
              <a:ext uri="{FF2B5EF4-FFF2-40B4-BE49-F238E27FC236}">
                <a16:creationId xmlns:a16="http://schemas.microsoft.com/office/drawing/2014/main" id="{9C508E11-420D-23A4-AABD-D16A98D5E8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9681" y="1295400"/>
            <a:ext cx="5829300" cy="42672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5" name="Arrow: Right 14" descr="Red arrow pointing to Yes/No buttons&#10;">
            <a:extLst>
              <a:ext uri="{FF2B5EF4-FFF2-40B4-BE49-F238E27FC236}">
                <a16:creationId xmlns:a16="http://schemas.microsoft.com/office/drawing/2014/main" id="{B83F25CF-DB7E-5881-D5E8-1D4BE5861637}"/>
              </a:ext>
            </a:extLst>
          </p:cNvPr>
          <p:cNvSpPr/>
          <p:nvPr/>
        </p:nvSpPr>
        <p:spPr>
          <a:xfrm rot="10800000">
            <a:off x="5120084" y="3768521"/>
            <a:ext cx="700585" cy="323896"/>
          </a:xfrm>
          <a:prstGeom prst="rightArrow">
            <a:avLst>
              <a:gd name="adj1" fmla="val 40695"/>
              <a:gd name="adj2" fmla="val 7481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FAAC14D1-A3D9-44E2-9C83-8CF1E00CBE93}"/>
              </a:ext>
            </a:extLst>
          </p:cNvPr>
          <p:cNvSpPr>
            <a:spLocks noGrp="1"/>
          </p:cNvSpPr>
          <p:nvPr>
            <p:ph type="sldNum" sz="quarter" idx="10"/>
          </p:nvPr>
        </p:nvSpPr>
        <p:spPr/>
        <p:txBody>
          <a:bodyPr/>
          <a:lstStyle/>
          <a:p>
            <a:pPr algn="r"/>
            <a:fld id="{F3477EC8-074D-41C4-94AE-E9EA7CEEA348}" type="slidenum">
              <a:rPr lang="en-US" smtClean="0"/>
              <a:pPr algn="r"/>
              <a:t>14</a:t>
            </a:fld>
            <a:endParaRPr lang="en-US" dirty="0"/>
          </a:p>
        </p:txBody>
      </p:sp>
      <p:pic>
        <p:nvPicPr>
          <p:cNvPr id="4" name="Picture 3">
            <a:extLst>
              <a:ext uri="{FF2B5EF4-FFF2-40B4-BE49-F238E27FC236}">
                <a16:creationId xmlns:a16="http://schemas.microsoft.com/office/drawing/2014/main" id="{AE402451-F718-B460-8258-769CFBE8F1C8}"/>
              </a:ext>
            </a:extLst>
          </p:cNvPr>
          <p:cNvPicPr>
            <a:picLocks noChangeAspect="1"/>
          </p:cNvPicPr>
          <p:nvPr/>
        </p:nvPicPr>
        <p:blipFill>
          <a:blip r:embed="rId5"/>
          <a:stretch>
            <a:fillRect/>
          </a:stretch>
        </p:blipFill>
        <p:spPr>
          <a:xfrm>
            <a:off x="2483775" y="2642084"/>
            <a:ext cx="7224449" cy="1573831"/>
          </a:xfrm>
          <a:prstGeom prst="rect">
            <a:avLst/>
          </a:prstGeom>
        </p:spPr>
      </p:pic>
    </p:spTree>
    <p:custDataLst>
      <p:tags r:id="rId1"/>
    </p:custDataLst>
    <p:extLst>
      <p:ext uri="{BB962C8B-B14F-4D97-AF65-F5344CB8AC3E}">
        <p14:creationId xmlns:p14="http://schemas.microsoft.com/office/powerpoint/2010/main" val="3638697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9768" y="64008"/>
            <a:ext cx="11018520" cy="521208"/>
          </a:xfrm>
        </p:spPr>
        <p:txBody>
          <a:bodyPr/>
          <a:lstStyle/>
          <a:p>
            <a:r>
              <a:rPr lang="en-US" dirty="0"/>
              <a:t>Logging Out</a:t>
            </a:r>
          </a:p>
        </p:txBody>
      </p:sp>
      <p:sp>
        <p:nvSpPr>
          <p:cNvPr id="6" name="Slide Number Placeholder 5">
            <a:extLst>
              <a:ext uri="{FF2B5EF4-FFF2-40B4-BE49-F238E27FC236}">
                <a16:creationId xmlns:a16="http://schemas.microsoft.com/office/drawing/2014/main" id="{EEB14C3D-6C55-457A-8CD7-9172ECDC9139}"/>
              </a:ext>
            </a:extLst>
          </p:cNvPr>
          <p:cNvSpPr>
            <a:spLocks noGrp="1"/>
          </p:cNvSpPr>
          <p:nvPr>
            <p:ph type="sldNum" sz="quarter" idx="10"/>
          </p:nvPr>
        </p:nvSpPr>
        <p:spPr/>
        <p:txBody>
          <a:bodyPr/>
          <a:lstStyle/>
          <a:p>
            <a:pPr algn="r"/>
            <a:fld id="{F3477EC8-074D-41C4-94AE-E9EA7CEEA348}" type="slidenum">
              <a:rPr lang="en-US" smtClean="0"/>
              <a:pPr algn="r"/>
              <a:t>15</a:t>
            </a:fld>
            <a:endParaRPr lang="en-US" dirty="0"/>
          </a:p>
        </p:txBody>
      </p:sp>
      <p:pic>
        <p:nvPicPr>
          <p:cNvPr id="4" name="Picture 3">
            <a:extLst>
              <a:ext uri="{FF2B5EF4-FFF2-40B4-BE49-F238E27FC236}">
                <a16:creationId xmlns:a16="http://schemas.microsoft.com/office/drawing/2014/main" id="{6A433AA5-F8FD-0E7D-015B-11587B36C003}"/>
              </a:ext>
            </a:extLst>
          </p:cNvPr>
          <p:cNvPicPr>
            <a:picLocks noChangeAspect="1"/>
          </p:cNvPicPr>
          <p:nvPr/>
        </p:nvPicPr>
        <p:blipFill>
          <a:blip r:embed="rId4"/>
          <a:stretch>
            <a:fillRect/>
          </a:stretch>
        </p:blipFill>
        <p:spPr>
          <a:xfrm>
            <a:off x="2156660" y="969372"/>
            <a:ext cx="7878680" cy="4919256"/>
          </a:xfrm>
          <a:prstGeom prst="rect">
            <a:avLst/>
          </a:prstGeom>
          <a:ln>
            <a:solidFill>
              <a:schemeClr val="bg1">
                <a:lumMod val="75000"/>
              </a:schemeClr>
            </a:solidFill>
          </a:ln>
        </p:spPr>
      </p:pic>
      <p:sp>
        <p:nvSpPr>
          <p:cNvPr id="7" name="Arrow: Right 6" descr="Red arrow&#10;">
            <a:extLst>
              <a:ext uri="{FF2B5EF4-FFF2-40B4-BE49-F238E27FC236}">
                <a16:creationId xmlns:a16="http://schemas.microsoft.com/office/drawing/2014/main" id="{62C7235A-F848-42BA-A65E-A95DE3DF3C91}"/>
              </a:ext>
            </a:extLst>
          </p:cNvPr>
          <p:cNvSpPr/>
          <p:nvPr/>
        </p:nvSpPr>
        <p:spPr>
          <a:xfrm>
            <a:off x="4650836" y="5424446"/>
            <a:ext cx="700585" cy="323896"/>
          </a:xfrm>
          <a:prstGeom prst="rightArrow">
            <a:avLst>
              <a:gd name="adj1" fmla="val 40695"/>
              <a:gd name="adj2" fmla="val 7481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916565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Thank You!</a:t>
            </a:r>
          </a:p>
        </p:txBody>
      </p:sp>
      <p:sp>
        <p:nvSpPr>
          <p:cNvPr id="3" name="Content Placeholder 2"/>
          <p:cNvSpPr>
            <a:spLocks noGrp="1"/>
          </p:cNvSpPr>
          <p:nvPr>
            <p:ph idx="1"/>
          </p:nvPr>
        </p:nvSpPr>
        <p:spPr>
          <a:xfrm>
            <a:off x="426231" y="1203872"/>
            <a:ext cx="10966265" cy="3852006"/>
          </a:xfrm>
        </p:spPr>
        <p:txBody>
          <a:bodyPr rtlCol="0">
            <a:noAutofit/>
          </a:bodyPr>
          <a:lstStyle/>
          <a:p>
            <a:pPr marL="0" indent="0" eaLnBrk="1" fontAlgn="auto" hangingPunct="1">
              <a:buNone/>
              <a:defRPr/>
            </a:pPr>
            <a:r>
              <a:rPr lang="en-US" sz="4000" b="1" dirty="0">
                <a:solidFill>
                  <a:schemeClr val="tx2"/>
                </a:solidFill>
              </a:rPr>
              <a:t>Further Information</a:t>
            </a:r>
          </a:p>
          <a:p>
            <a:pPr>
              <a:defRPr/>
            </a:pPr>
            <a:r>
              <a:rPr lang="en-US" dirty="0">
                <a:solidFill>
                  <a:schemeClr val="tx2"/>
                </a:solidFill>
              </a:rPr>
              <a:t>OSAS Portal: </a:t>
            </a:r>
            <a:r>
              <a:rPr lang="en-US" dirty="0">
                <a:solidFill>
                  <a:srgbClr val="FF0000"/>
                </a:solidFill>
                <a:hlinkClick r:id="rId4"/>
              </a:rPr>
              <a:t>https://osasportal.org</a:t>
            </a:r>
            <a:r>
              <a:rPr lang="en-US" dirty="0">
                <a:solidFill>
                  <a:srgbClr val="FF0000"/>
                </a:solidFill>
              </a:rPr>
              <a:t> </a:t>
            </a:r>
          </a:p>
          <a:p>
            <a:pPr>
              <a:defRPr/>
            </a:pPr>
            <a:r>
              <a:rPr lang="en-US" dirty="0">
                <a:solidFill>
                  <a:schemeClr val="tx2"/>
                </a:solidFill>
              </a:rPr>
              <a:t>OSAS Helpdesk Phone: 1-866-509-6257</a:t>
            </a:r>
          </a:p>
          <a:p>
            <a:pPr>
              <a:defRPr/>
            </a:pPr>
            <a:r>
              <a:rPr lang="en-US" dirty="0">
                <a:solidFill>
                  <a:schemeClr val="tx2"/>
                </a:solidFill>
              </a:rPr>
              <a:t>OSAS Helpdesk Email:</a:t>
            </a:r>
            <a:r>
              <a:rPr lang="en-US" dirty="0">
                <a:solidFill>
                  <a:srgbClr val="FF0000"/>
                </a:solidFill>
              </a:rPr>
              <a:t> </a:t>
            </a:r>
            <a:r>
              <a:rPr lang="en-US" dirty="0">
                <a:solidFill>
                  <a:srgbClr val="FF0000"/>
                </a:solidFill>
                <a:hlinkClick r:id="rId5"/>
              </a:rPr>
              <a:t>osashelpdesk@cambiumassessment.com</a:t>
            </a:r>
            <a:r>
              <a:rPr lang="en-US" dirty="0">
                <a:solidFill>
                  <a:srgbClr val="FF0000"/>
                </a:solidFill>
              </a:rPr>
              <a:t> </a:t>
            </a:r>
          </a:p>
          <a:p>
            <a:pPr>
              <a:defRPr/>
            </a:pPr>
            <a:r>
              <a:rPr lang="en-US" dirty="0">
                <a:solidFill>
                  <a:schemeClr val="tx2"/>
                </a:solidFill>
              </a:rPr>
              <a:t>OSAS Helpdesk Chat Support: </a:t>
            </a:r>
            <a:r>
              <a:rPr lang="en-US" dirty="0">
                <a:solidFill>
                  <a:srgbClr val="FF0000"/>
                </a:solidFill>
                <a:hlinkClick r:id="rId6"/>
              </a:rPr>
              <a:t>https://osasportal.org/contact.html</a:t>
            </a:r>
            <a:r>
              <a:rPr lang="en-US" dirty="0">
                <a:solidFill>
                  <a:srgbClr val="FF0000"/>
                </a:solidFill>
              </a:rPr>
              <a:t> </a:t>
            </a:r>
          </a:p>
        </p:txBody>
      </p:sp>
      <p:sp>
        <p:nvSpPr>
          <p:cNvPr id="4" name="Slide Number Placeholder 3">
            <a:extLst>
              <a:ext uri="{FF2B5EF4-FFF2-40B4-BE49-F238E27FC236}">
                <a16:creationId xmlns:a16="http://schemas.microsoft.com/office/drawing/2014/main" id="{DBEC3116-CF31-4060-9338-293F1B16FDE1}"/>
              </a:ext>
            </a:extLst>
          </p:cNvPr>
          <p:cNvSpPr>
            <a:spLocks noGrp="1"/>
          </p:cNvSpPr>
          <p:nvPr>
            <p:ph type="sldNum" sz="quarter" idx="10"/>
          </p:nvPr>
        </p:nvSpPr>
        <p:spPr/>
        <p:txBody>
          <a:bodyPr/>
          <a:lstStyle/>
          <a:p>
            <a:pPr algn="r"/>
            <a:fld id="{F3477EC8-074D-41C4-94AE-E9EA7CEEA348}" type="slidenum">
              <a:rPr lang="en-US" smtClean="0"/>
              <a:pPr algn="r"/>
              <a:t>16</a:t>
            </a:fld>
            <a:endParaRPr lang="en-US" dirty="0"/>
          </a:p>
        </p:txBody>
      </p:sp>
    </p:spTree>
    <p:custDataLst>
      <p:tags r:id="rId1"/>
    </p:custDataLst>
    <p:extLst>
      <p:ext uri="{BB962C8B-B14F-4D97-AF65-F5344CB8AC3E}">
        <p14:creationId xmlns:p14="http://schemas.microsoft.com/office/powerpoint/2010/main" val="232442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Objectives</a:t>
            </a:r>
          </a:p>
        </p:txBody>
      </p:sp>
      <p:sp>
        <p:nvSpPr>
          <p:cNvPr id="9" name="Content Placeholder 1"/>
          <p:cNvSpPr>
            <a:spLocks noGrp="1"/>
          </p:cNvSpPr>
          <p:nvPr>
            <p:ph idx="1"/>
          </p:nvPr>
        </p:nvSpPr>
        <p:spPr>
          <a:xfrm>
            <a:off x="426231" y="1088551"/>
            <a:ext cx="10752317" cy="3732737"/>
          </a:xfrm>
        </p:spPr>
        <p:txBody>
          <a:bodyPr>
            <a:normAutofit/>
          </a:bodyPr>
          <a:lstStyle/>
          <a:p>
            <a:r>
              <a:rPr lang="en-US" sz="3200" b="1" dirty="0">
                <a:solidFill>
                  <a:srgbClr val="53565A"/>
                </a:solidFill>
              </a:rPr>
              <a:t>After viewing this presentation, you should understand how to </a:t>
            </a:r>
          </a:p>
          <a:p>
            <a:pPr marL="573088" lvl="1" indent="-342900"/>
            <a:r>
              <a:rPr lang="en-US" sz="2800" dirty="0">
                <a:solidFill>
                  <a:srgbClr val="53565A"/>
                </a:solidFill>
              </a:rPr>
              <a:t>Log in to AVA;</a:t>
            </a:r>
          </a:p>
          <a:p>
            <a:pPr marL="573088" lvl="1" indent="-342900"/>
            <a:r>
              <a:rPr lang="en-US" sz="2800" dirty="0">
                <a:solidFill>
                  <a:srgbClr val="53565A"/>
                </a:solidFill>
              </a:rPr>
              <a:t>Access the assessments; and</a:t>
            </a:r>
          </a:p>
          <a:p>
            <a:pPr marL="573088" lvl="1" indent="-342900"/>
            <a:r>
              <a:rPr lang="en-US" sz="2800" dirty="0">
                <a:solidFill>
                  <a:srgbClr val="53565A"/>
                </a:solidFill>
              </a:rPr>
              <a:t>Navigate through the test.</a:t>
            </a:r>
          </a:p>
          <a:p>
            <a:pPr eaLnBrk="1" fontAlgn="auto" hangingPunct="1">
              <a:buFont typeface="Arial" pitchFamily="34" charset="0"/>
              <a:buChar char="•"/>
              <a:defRPr/>
            </a:pPr>
            <a:endParaRPr lang="en-US" dirty="0"/>
          </a:p>
          <a:p>
            <a:endParaRPr lang="en-US" dirty="0"/>
          </a:p>
        </p:txBody>
      </p:sp>
      <p:sp>
        <p:nvSpPr>
          <p:cNvPr id="4" name="Slide Number Placeholder 3">
            <a:extLst>
              <a:ext uri="{FF2B5EF4-FFF2-40B4-BE49-F238E27FC236}">
                <a16:creationId xmlns:a16="http://schemas.microsoft.com/office/drawing/2014/main" id="{64F7D955-BA24-454C-BD6A-E22FDA4B3BF9}"/>
              </a:ext>
            </a:extLst>
          </p:cNvPr>
          <p:cNvSpPr>
            <a:spLocks noGrp="1"/>
          </p:cNvSpPr>
          <p:nvPr>
            <p:ph type="sldNum" sz="quarter" idx="10"/>
          </p:nvPr>
        </p:nvSpPr>
        <p:spPr/>
        <p:txBody>
          <a:bodyPr/>
          <a:lstStyle/>
          <a:p>
            <a:pPr algn="r"/>
            <a:fld id="{F3477EC8-074D-41C4-94AE-E9EA7CEEA348}" type="slidenum">
              <a:rPr lang="en-US" smtClean="0"/>
              <a:pPr algn="r"/>
              <a:t>2</a:t>
            </a:fld>
            <a:endParaRPr lang="en-US" dirty="0"/>
          </a:p>
        </p:txBody>
      </p:sp>
    </p:spTree>
    <p:custDataLst>
      <p:tags r:id="rId1"/>
    </p:custDataLst>
    <p:extLst>
      <p:ext uri="{BB962C8B-B14F-4D97-AF65-F5344CB8AC3E}">
        <p14:creationId xmlns:p14="http://schemas.microsoft.com/office/powerpoint/2010/main" val="361768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in to AVA</a:t>
            </a:r>
          </a:p>
        </p:txBody>
      </p:sp>
      <p:grpSp>
        <p:nvGrpSpPr>
          <p:cNvPr id="9" name="Group 8" descr="Assessment Viewing Application (AVA) portal card.">
            <a:extLst>
              <a:ext uri="{FF2B5EF4-FFF2-40B4-BE49-F238E27FC236}">
                <a16:creationId xmlns:a16="http://schemas.microsoft.com/office/drawing/2014/main" id="{BCF738D4-C11C-4261-8654-D5310AEBACC3}"/>
              </a:ext>
            </a:extLst>
          </p:cNvPr>
          <p:cNvGrpSpPr/>
          <p:nvPr/>
        </p:nvGrpSpPr>
        <p:grpSpPr>
          <a:xfrm>
            <a:off x="4555778" y="2436340"/>
            <a:ext cx="2944166" cy="2873211"/>
            <a:chOff x="4270236" y="2449903"/>
            <a:chExt cx="3180616" cy="3049195"/>
          </a:xfrm>
        </p:grpSpPr>
        <p:pic>
          <p:nvPicPr>
            <p:cNvPr id="8" name="Picture 7">
              <a:extLst>
                <a:ext uri="{FF2B5EF4-FFF2-40B4-BE49-F238E27FC236}">
                  <a16:creationId xmlns:a16="http://schemas.microsoft.com/office/drawing/2014/main" id="{606EC3EF-CE18-460A-97A7-FB883F3972C1}"/>
                </a:ext>
              </a:extLst>
            </p:cNvPr>
            <p:cNvPicPr>
              <a:picLocks noChangeAspect="1"/>
            </p:cNvPicPr>
            <p:nvPr/>
          </p:nvPicPr>
          <p:blipFill>
            <a:blip r:embed="rId4"/>
            <a:stretch>
              <a:fillRect/>
            </a:stretch>
          </p:blipFill>
          <p:spPr>
            <a:xfrm>
              <a:off x="4270236" y="2449904"/>
              <a:ext cx="3180616" cy="177919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138CF4E3-BF43-4D93-84D6-F63D8C808BFF}"/>
                </a:ext>
              </a:extLst>
            </p:cNvPr>
            <p:cNvGrpSpPr/>
            <p:nvPr/>
          </p:nvGrpSpPr>
          <p:grpSpPr>
            <a:xfrm>
              <a:off x="4270236" y="2449903"/>
              <a:ext cx="3180616" cy="3049195"/>
              <a:chOff x="5166030" y="2525580"/>
              <a:chExt cx="2468119" cy="2366139"/>
            </a:xfrm>
          </p:grpSpPr>
          <p:sp>
            <p:nvSpPr>
              <p:cNvPr id="3" name="Rectangle 2"/>
              <p:cNvSpPr/>
              <p:nvPr/>
            </p:nvSpPr>
            <p:spPr>
              <a:xfrm>
                <a:off x="5166030" y="2525580"/>
                <a:ext cx="2468119" cy="138063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rot="10800000">
                <a:off x="6189853" y="4001370"/>
                <a:ext cx="420471" cy="890349"/>
              </a:xfrm>
              <a:prstGeom prst="downArrow">
                <a:avLst>
                  <a:gd name="adj1" fmla="val 45312"/>
                  <a:gd name="adj2" fmla="val 80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12" name="Picture 11" descr="Test Administrator login screen.">
            <a:extLst>
              <a:ext uri="{FF2B5EF4-FFF2-40B4-BE49-F238E27FC236}">
                <a16:creationId xmlns:a16="http://schemas.microsoft.com/office/drawing/2014/main" id="{6C0FDE5E-8BD5-45C8-8E84-1B1DD88E7F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8538" y="2059058"/>
            <a:ext cx="4030434" cy="264468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Slide Number Placeholder 6">
            <a:extLst>
              <a:ext uri="{FF2B5EF4-FFF2-40B4-BE49-F238E27FC236}">
                <a16:creationId xmlns:a16="http://schemas.microsoft.com/office/drawing/2014/main" id="{DDA0AD51-4BCA-4189-9256-68CEFB75894D}"/>
              </a:ext>
            </a:extLst>
          </p:cNvPr>
          <p:cNvSpPr>
            <a:spLocks noGrp="1"/>
          </p:cNvSpPr>
          <p:nvPr>
            <p:ph type="sldNum" sz="quarter" idx="10"/>
          </p:nvPr>
        </p:nvSpPr>
        <p:spPr/>
        <p:txBody>
          <a:bodyPr/>
          <a:lstStyle/>
          <a:p>
            <a:pPr algn="r"/>
            <a:fld id="{F3477EC8-074D-41C4-94AE-E9EA7CEEA348}" type="slidenum">
              <a:rPr lang="en-US" smtClean="0"/>
              <a:pPr algn="r"/>
              <a:t>3</a:t>
            </a:fld>
            <a:endParaRPr lang="en-US" dirty="0"/>
          </a:p>
        </p:txBody>
      </p:sp>
      <p:pic>
        <p:nvPicPr>
          <p:cNvPr id="11" name="Picture 10">
            <a:extLst>
              <a:ext uri="{FF2B5EF4-FFF2-40B4-BE49-F238E27FC236}">
                <a16:creationId xmlns:a16="http://schemas.microsoft.com/office/drawing/2014/main" id="{AC90F788-2C0A-9D97-B0A6-BE93B0B7F8E0}"/>
              </a:ext>
            </a:extLst>
          </p:cNvPr>
          <p:cNvPicPr>
            <a:picLocks noChangeAspect="1"/>
          </p:cNvPicPr>
          <p:nvPr/>
        </p:nvPicPr>
        <p:blipFill>
          <a:blip r:embed="rId6"/>
          <a:stretch>
            <a:fillRect/>
          </a:stretch>
        </p:blipFill>
        <p:spPr>
          <a:xfrm>
            <a:off x="333028" y="2806054"/>
            <a:ext cx="3894157" cy="1066892"/>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334201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429768" y="64008"/>
            <a:ext cx="11018520" cy="521208"/>
          </a:xfrm>
        </p:spPr>
        <p:txBody>
          <a:bodyPr/>
          <a:lstStyle/>
          <a:p>
            <a:r>
              <a:rPr lang="en-US" dirty="0"/>
              <a:t>Logging in to AVA (continued)</a:t>
            </a:r>
          </a:p>
        </p:txBody>
      </p:sp>
      <p:pic>
        <p:nvPicPr>
          <p:cNvPr id="5" name="Picture 4" descr="Enter Code page.">
            <a:extLst>
              <a:ext uri="{FF2B5EF4-FFF2-40B4-BE49-F238E27FC236}">
                <a16:creationId xmlns:a16="http://schemas.microsoft.com/office/drawing/2014/main" id="{10FDA08E-5B34-4AC2-8B7F-97F594F619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76" y="1470421"/>
            <a:ext cx="4023690" cy="377486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1" name="Content Placeholder 14">
            <a:extLst>
              <a:ext uri="{FF2B5EF4-FFF2-40B4-BE49-F238E27FC236}">
                <a16:creationId xmlns:a16="http://schemas.microsoft.com/office/drawing/2014/main" id="{E87B4974-855F-4B21-8EC3-A647C7517BC6}"/>
              </a:ext>
            </a:extLst>
          </p:cNvPr>
          <p:cNvSpPr>
            <a:spLocks noGrp="1"/>
          </p:cNvSpPr>
          <p:nvPr>
            <p:ph idx="1"/>
          </p:nvPr>
        </p:nvSpPr>
        <p:spPr>
          <a:xfrm>
            <a:off x="5444022" y="1398916"/>
            <a:ext cx="6211683" cy="4060168"/>
          </a:xfrm>
        </p:spPr>
        <p:txBody>
          <a:bodyPr>
            <a:noAutofit/>
          </a:bodyPr>
          <a:lstStyle/>
          <a:p>
            <a:pPr>
              <a:lnSpc>
                <a:spcPct val="100000"/>
              </a:lnSpc>
              <a:spcBef>
                <a:spcPts val="600"/>
              </a:spcBef>
            </a:pPr>
            <a:r>
              <a:rPr lang="en-US" sz="2400" dirty="0">
                <a:solidFill>
                  <a:srgbClr val="53565A"/>
                </a:solidFill>
              </a:rPr>
              <a:t>The system has an authentication process that will be triggered when you log in from a different device or browser, or after clearing your browser’s cache. </a:t>
            </a:r>
          </a:p>
          <a:p>
            <a:pPr>
              <a:lnSpc>
                <a:spcPct val="100000"/>
              </a:lnSpc>
              <a:spcBef>
                <a:spcPts val="600"/>
              </a:spcBef>
            </a:pPr>
            <a:r>
              <a:rPr lang="en-US" sz="2400" dirty="0">
                <a:solidFill>
                  <a:srgbClr val="53565A"/>
                </a:solidFill>
              </a:rPr>
              <a:t>If you see this screen, an email containing the code will have been sent automatically to your email address.</a:t>
            </a:r>
          </a:p>
          <a:p>
            <a:pPr>
              <a:lnSpc>
                <a:spcPct val="100000"/>
              </a:lnSpc>
              <a:spcBef>
                <a:spcPts val="600"/>
              </a:spcBef>
            </a:pPr>
            <a:r>
              <a:rPr lang="en-US" sz="2400" dirty="0">
                <a:solidFill>
                  <a:srgbClr val="53565A"/>
                </a:solidFill>
              </a:rPr>
              <a:t>Enter the code and select </a:t>
            </a:r>
            <a:r>
              <a:rPr lang="en-US" sz="2400" b="1" dirty="0">
                <a:solidFill>
                  <a:srgbClr val="53565A"/>
                </a:solidFill>
              </a:rPr>
              <a:t>Submit</a:t>
            </a:r>
            <a:r>
              <a:rPr lang="en-US" sz="2400" dirty="0">
                <a:solidFill>
                  <a:srgbClr val="53565A"/>
                </a:solidFill>
              </a:rPr>
              <a:t>.</a:t>
            </a:r>
          </a:p>
          <a:p>
            <a:pPr>
              <a:lnSpc>
                <a:spcPct val="100000"/>
              </a:lnSpc>
              <a:spcBef>
                <a:spcPts val="600"/>
              </a:spcBef>
            </a:pPr>
            <a:r>
              <a:rPr lang="en-US" sz="2400" dirty="0">
                <a:solidFill>
                  <a:srgbClr val="53565A"/>
                </a:solidFill>
              </a:rPr>
              <a:t>If you need the code resent, select </a:t>
            </a:r>
            <a:r>
              <a:rPr lang="en-US" sz="2400" b="1" dirty="0">
                <a:solidFill>
                  <a:srgbClr val="53565A"/>
                </a:solidFill>
              </a:rPr>
              <a:t>Resend Code</a:t>
            </a:r>
            <a:r>
              <a:rPr lang="en-US" sz="2400" dirty="0">
                <a:solidFill>
                  <a:srgbClr val="53565A"/>
                </a:solidFill>
              </a:rPr>
              <a:t>.</a:t>
            </a:r>
          </a:p>
        </p:txBody>
      </p:sp>
      <p:sp>
        <p:nvSpPr>
          <p:cNvPr id="6" name="Slide Number Placeholder 5">
            <a:extLst>
              <a:ext uri="{FF2B5EF4-FFF2-40B4-BE49-F238E27FC236}">
                <a16:creationId xmlns:a16="http://schemas.microsoft.com/office/drawing/2014/main" id="{CEC7D81E-A4ED-4B8D-AF97-EAFBEAA4B1B1}"/>
              </a:ext>
            </a:extLst>
          </p:cNvPr>
          <p:cNvSpPr>
            <a:spLocks noGrp="1"/>
          </p:cNvSpPr>
          <p:nvPr>
            <p:ph type="sldNum" sz="quarter" idx="10"/>
          </p:nvPr>
        </p:nvSpPr>
        <p:spPr/>
        <p:txBody>
          <a:bodyPr/>
          <a:lstStyle/>
          <a:p>
            <a:pPr algn="r"/>
            <a:fld id="{F3477EC8-074D-41C4-94AE-E9EA7CEEA348}" type="slidenum">
              <a:rPr lang="en-US" smtClean="0"/>
              <a:pPr algn="r"/>
              <a:t>4</a:t>
            </a:fld>
            <a:endParaRPr lang="en-US" dirty="0"/>
          </a:p>
        </p:txBody>
      </p:sp>
    </p:spTree>
    <p:custDataLst>
      <p:tags r:id="rId1"/>
    </p:custDataLst>
    <p:extLst>
      <p:ext uri="{BB962C8B-B14F-4D97-AF65-F5344CB8AC3E}">
        <p14:creationId xmlns:p14="http://schemas.microsoft.com/office/powerpoint/2010/main" val="89226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79C776-B27C-4462-9759-5E6CB3554F0F}"/>
              </a:ext>
            </a:extLst>
          </p:cNvPr>
          <p:cNvSpPr>
            <a:spLocks noGrp="1"/>
          </p:cNvSpPr>
          <p:nvPr>
            <p:ph type="title"/>
          </p:nvPr>
        </p:nvSpPr>
        <p:spPr>
          <a:xfrm>
            <a:off x="429768" y="64008"/>
            <a:ext cx="11018520" cy="521208"/>
          </a:xfrm>
        </p:spPr>
        <p:txBody>
          <a:bodyPr/>
          <a:lstStyle/>
          <a:p>
            <a:r>
              <a:rPr lang="en-US" dirty="0"/>
              <a:t>Resetting Your Password</a:t>
            </a:r>
          </a:p>
        </p:txBody>
      </p:sp>
      <p:grpSp>
        <p:nvGrpSpPr>
          <p:cNvPr id="6" name="Group 5" descr="Login card with a spot for email address and password, and a secure login button&#10;">
            <a:extLst>
              <a:ext uri="{FF2B5EF4-FFF2-40B4-BE49-F238E27FC236}">
                <a16:creationId xmlns:a16="http://schemas.microsoft.com/office/drawing/2014/main" id="{7EA7843D-F0EB-D7BB-CB42-6D5DA29C4FED}"/>
              </a:ext>
            </a:extLst>
          </p:cNvPr>
          <p:cNvGrpSpPr/>
          <p:nvPr/>
        </p:nvGrpSpPr>
        <p:grpSpPr>
          <a:xfrm>
            <a:off x="764807" y="1710680"/>
            <a:ext cx="4924555" cy="4199060"/>
            <a:chOff x="764807" y="1710680"/>
            <a:chExt cx="4924555" cy="4199060"/>
          </a:xfrm>
        </p:grpSpPr>
        <p:pic>
          <p:nvPicPr>
            <p:cNvPr id="2" name="Picture 1">
              <a:extLst>
                <a:ext uri="{FF2B5EF4-FFF2-40B4-BE49-F238E27FC236}">
                  <a16:creationId xmlns:a16="http://schemas.microsoft.com/office/drawing/2014/main" id="{F818C243-167F-4B76-A233-68EC5C6798A5}"/>
                </a:ext>
              </a:extLst>
            </p:cNvPr>
            <p:cNvPicPr>
              <a:picLocks noChangeAspect="1"/>
            </p:cNvPicPr>
            <p:nvPr/>
          </p:nvPicPr>
          <p:blipFill rotWithShape="1">
            <a:blip r:embed="rId4"/>
            <a:srcRect l="5837" t="20476" r="4330"/>
            <a:stretch/>
          </p:blipFill>
          <p:spPr>
            <a:xfrm>
              <a:off x="764807" y="1710680"/>
              <a:ext cx="4924555" cy="3324075"/>
            </a:xfrm>
            <a:prstGeom prst="rect">
              <a:avLst/>
            </a:prstGeom>
            <a:ln>
              <a:noFill/>
            </a:ln>
            <a:effectLst>
              <a:outerShdw blurRad="292100" dist="139700" dir="2700000" algn="tl" rotWithShape="0">
                <a:srgbClr val="333333">
                  <a:alpha val="65000"/>
                </a:srgbClr>
              </a:outerShdw>
            </a:effectLst>
          </p:spPr>
        </p:pic>
        <p:sp>
          <p:nvSpPr>
            <p:cNvPr id="9" name="Arrow: Up 8">
              <a:extLst>
                <a:ext uri="{FF2B5EF4-FFF2-40B4-BE49-F238E27FC236}">
                  <a16:creationId xmlns:a16="http://schemas.microsoft.com/office/drawing/2014/main" id="{6DA6BF30-0629-4502-9BE1-0B80B69CA0CB}"/>
                </a:ext>
              </a:extLst>
            </p:cNvPr>
            <p:cNvSpPr/>
            <p:nvPr/>
          </p:nvSpPr>
          <p:spPr>
            <a:xfrm>
              <a:off x="2891182" y="4862762"/>
              <a:ext cx="671804" cy="1046978"/>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5" name="Group 4" descr="Reset password page.">
            <a:extLst>
              <a:ext uri="{FF2B5EF4-FFF2-40B4-BE49-F238E27FC236}">
                <a16:creationId xmlns:a16="http://schemas.microsoft.com/office/drawing/2014/main" id="{511D93B3-BA78-473E-9D94-57141F1A5CCE}"/>
              </a:ext>
            </a:extLst>
          </p:cNvPr>
          <p:cNvGrpSpPr/>
          <p:nvPr/>
        </p:nvGrpSpPr>
        <p:grpSpPr>
          <a:xfrm>
            <a:off x="6485713" y="1710680"/>
            <a:ext cx="4912382" cy="3324075"/>
            <a:chOff x="6485713" y="1710680"/>
            <a:chExt cx="4912382" cy="3324075"/>
          </a:xfrm>
        </p:grpSpPr>
        <p:pic>
          <p:nvPicPr>
            <p:cNvPr id="8" name="Picture 7">
              <a:extLst>
                <a:ext uri="{FF2B5EF4-FFF2-40B4-BE49-F238E27FC236}">
                  <a16:creationId xmlns:a16="http://schemas.microsoft.com/office/drawing/2014/main" id="{826DE626-1ECD-4120-826D-E3F8F08EB98D}"/>
                </a:ext>
              </a:extLst>
            </p:cNvPr>
            <p:cNvPicPr>
              <a:picLocks noChangeAspect="1"/>
            </p:cNvPicPr>
            <p:nvPr/>
          </p:nvPicPr>
          <p:blipFill>
            <a:blip r:embed="rId5"/>
            <a:stretch>
              <a:fillRect/>
            </a:stretch>
          </p:blipFill>
          <p:spPr>
            <a:xfrm>
              <a:off x="6502639" y="1710680"/>
              <a:ext cx="4895456" cy="3324075"/>
            </a:xfrm>
            <a:prstGeom prst="rect">
              <a:avLst/>
            </a:prstGeom>
            <a:ln>
              <a:solidFill>
                <a:srgbClr val="C00000"/>
              </a:solid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58213427-49E2-4869-9E2E-3BB0D7583688}"/>
                </a:ext>
              </a:extLst>
            </p:cNvPr>
            <p:cNvSpPr/>
            <p:nvPr/>
          </p:nvSpPr>
          <p:spPr>
            <a:xfrm>
              <a:off x="6485713" y="1710681"/>
              <a:ext cx="4895455" cy="332407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0" name="Slide Number Placeholder 9">
            <a:extLst>
              <a:ext uri="{FF2B5EF4-FFF2-40B4-BE49-F238E27FC236}">
                <a16:creationId xmlns:a16="http://schemas.microsoft.com/office/drawing/2014/main" id="{A3AC6F16-C480-4BB2-A7E2-C4B3FB329238}"/>
              </a:ext>
            </a:extLst>
          </p:cNvPr>
          <p:cNvSpPr>
            <a:spLocks noGrp="1"/>
          </p:cNvSpPr>
          <p:nvPr>
            <p:ph type="sldNum" sz="quarter" idx="10"/>
          </p:nvPr>
        </p:nvSpPr>
        <p:spPr/>
        <p:txBody>
          <a:bodyPr/>
          <a:lstStyle/>
          <a:p>
            <a:pPr algn="r"/>
            <a:fld id="{F3477EC8-074D-41C4-94AE-E9EA7CEEA348}" type="slidenum">
              <a:rPr lang="en-US" smtClean="0"/>
              <a:pPr algn="r"/>
              <a:t>5</a:t>
            </a:fld>
            <a:endParaRPr lang="en-US" dirty="0"/>
          </a:p>
        </p:txBody>
      </p:sp>
    </p:spTree>
    <p:custDataLst>
      <p:tags r:id="rId1"/>
    </p:custDataLst>
    <p:extLst>
      <p:ext uri="{BB962C8B-B14F-4D97-AF65-F5344CB8AC3E}">
        <p14:creationId xmlns:p14="http://schemas.microsoft.com/office/powerpoint/2010/main" val="358418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7759AE-728F-4BAF-9B83-7331B0BB0F69}"/>
              </a:ext>
            </a:extLst>
          </p:cNvPr>
          <p:cNvSpPr>
            <a:spLocks noGrp="1"/>
          </p:cNvSpPr>
          <p:nvPr>
            <p:ph type="title"/>
          </p:nvPr>
        </p:nvSpPr>
        <p:spPr/>
        <p:txBody>
          <a:bodyPr/>
          <a:lstStyle/>
          <a:p>
            <a:r>
              <a:rPr lang="en-US" dirty="0"/>
              <a:t>Resetting Your Password (continued)</a:t>
            </a:r>
          </a:p>
        </p:txBody>
      </p:sp>
      <p:pic>
        <p:nvPicPr>
          <p:cNvPr id="5" name="Picture 4" descr="Create a new password window.">
            <a:extLst>
              <a:ext uri="{FF2B5EF4-FFF2-40B4-BE49-F238E27FC236}">
                <a16:creationId xmlns:a16="http://schemas.microsoft.com/office/drawing/2014/main" id="{CEE43F06-0764-4926-9A2D-73215107FE8F}"/>
              </a:ext>
            </a:extLst>
          </p:cNvPr>
          <p:cNvPicPr/>
          <p:nvPr/>
        </p:nvPicPr>
        <p:blipFill rotWithShape="1">
          <a:blip r:embed="rId4">
            <a:extLst>
              <a:ext uri="{28A0092B-C50C-407E-A947-70E740481C1C}">
                <a14:useLocalDpi xmlns:a14="http://schemas.microsoft.com/office/drawing/2010/main" val="0"/>
              </a:ext>
            </a:extLst>
          </a:blip>
          <a:srcRect r="4731"/>
          <a:stretch/>
        </p:blipFill>
        <p:spPr>
          <a:xfrm>
            <a:off x="991056" y="1545929"/>
            <a:ext cx="3579455" cy="337209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8DFD9F9F-BB74-4970-852E-2C5B0285EB4A}"/>
              </a:ext>
            </a:extLst>
          </p:cNvPr>
          <p:cNvSpPr txBox="1"/>
          <p:nvPr/>
        </p:nvSpPr>
        <p:spPr>
          <a:xfrm>
            <a:off x="5150734" y="1563257"/>
            <a:ext cx="6829063" cy="4093428"/>
          </a:xfrm>
          <a:prstGeom prst="rect">
            <a:avLst/>
          </a:prstGeom>
          <a:noFill/>
        </p:spPr>
        <p:txBody>
          <a:bodyPr wrap="square" rtlCol="0">
            <a:spAutoFit/>
          </a:bodyPr>
          <a:lstStyle/>
          <a:p>
            <a:r>
              <a:rPr lang="en-US" sz="2800" dirty="0">
                <a:solidFill>
                  <a:srgbClr val="53565A"/>
                </a:solidFill>
              </a:rPr>
              <a:t>Passwords must meet the following conditions:</a:t>
            </a:r>
          </a:p>
          <a:p>
            <a:pPr marL="800100" lvl="1" indent="-342900">
              <a:buFont typeface="Arial" panose="020B0604020202020204" pitchFamily="34" charset="0"/>
              <a:buChar char="•"/>
            </a:pPr>
            <a:r>
              <a:rPr lang="en-US" sz="2400" dirty="0">
                <a:solidFill>
                  <a:srgbClr val="53565A"/>
                </a:solidFill>
              </a:rPr>
              <a:t>Be at least eight characters long</a:t>
            </a:r>
            <a:endParaRPr lang="en-US" sz="2400" strike="sngStrike" dirty="0">
              <a:solidFill>
                <a:srgbClr val="FF0000"/>
              </a:solidFill>
            </a:endParaRPr>
          </a:p>
          <a:p>
            <a:pPr marL="800100" lvl="1" indent="-342900">
              <a:buFont typeface="Arial" panose="020B0604020202020204" pitchFamily="34" charset="0"/>
              <a:buChar char="•"/>
            </a:pPr>
            <a:r>
              <a:rPr lang="en-US" sz="2400" dirty="0">
                <a:solidFill>
                  <a:srgbClr val="53565A"/>
                </a:solidFill>
              </a:rPr>
              <a:t>Contain at least one lowercase alphabetic character</a:t>
            </a:r>
            <a:endParaRPr lang="en-US" sz="2400" strike="sngStrike" dirty="0">
              <a:solidFill>
                <a:srgbClr val="FF0000"/>
              </a:solidFill>
            </a:endParaRPr>
          </a:p>
          <a:p>
            <a:pPr marL="800100" lvl="1" indent="-342900">
              <a:buFont typeface="Arial" panose="020B0604020202020204" pitchFamily="34" charset="0"/>
              <a:buChar char="•"/>
            </a:pPr>
            <a:r>
              <a:rPr lang="en-US" sz="2400" dirty="0">
                <a:solidFill>
                  <a:srgbClr val="53565A"/>
                </a:solidFill>
              </a:rPr>
              <a:t>Contain at least one uppercase alphabetic</a:t>
            </a:r>
            <a:r>
              <a:rPr lang="en-US" sz="2400" dirty="0">
                <a:solidFill>
                  <a:srgbClr val="FF0000"/>
                </a:solidFill>
              </a:rPr>
              <a:t> </a:t>
            </a:r>
            <a:r>
              <a:rPr lang="en-US" sz="2400" dirty="0">
                <a:solidFill>
                  <a:srgbClr val="53565A"/>
                </a:solidFill>
              </a:rPr>
              <a:t>character</a:t>
            </a:r>
            <a:endParaRPr lang="en-US" sz="2400" strike="sngStrike" dirty="0">
              <a:solidFill>
                <a:srgbClr val="FF0000"/>
              </a:solidFill>
            </a:endParaRPr>
          </a:p>
          <a:p>
            <a:pPr marL="800100" lvl="1" indent="-342900">
              <a:buFont typeface="Arial" panose="020B0604020202020204" pitchFamily="34" charset="0"/>
              <a:buChar char="•"/>
            </a:pPr>
            <a:r>
              <a:rPr lang="en-US" sz="2400" dirty="0">
                <a:solidFill>
                  <a:srgbClr val="53565A"/>
                </a:solidFill>
              </a:rPr>
              <a:t>Contain at least one number</a:t>
            </a:r>
            <a:endParaRPr lang="en-US" sz="2400" strike="sngStrike" dirty="0">
              <a:solidFill>
                <a:srgbClr val="FF0000"/>
              </a:solidFill>
            </a:endParaRPr>
          </a:p>
          <a:p>
            <a:pPr marL="800100" lvl="1" indent="-342900">
              <a:buFont typeface="Arial" panose="020B0604020202020204" pitchFamily="34" charset="0"/>
              <a:buChar char="•"/>
            </a:pPr>
            <a:r>
              <a:rPr lang="en-US" sz="2400" dirty="0">
                <a:solidFill>
                  <a:srgbClr val="53565A"/>
                </a:solidFill>
              </a:rPr>
              <a:t>Contain at least one special character</a:t>
            </a:r>
            <a:endParaRPr lang="en-US" sz="2400" strike="sngStrike" dirty="0">
              <a:solidFill>
                <a:srgbClr val="FF0000"/>
              </a:solidFill>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05D3E911-E512-4A16-86B6-1989FF60BEBA}"/>
              </a:ext>
            </a:extLst>
          </p:cNvPr>
          <p:cNvSpPr>
            <a:spLocks noGrp="1"/>
          </p:cNvSpPr>
          <p:nvPr>
            <p:ph type="sldNum" sz="quarter" idx="10"/>
          </p:nvPr>
        </p:nvSpPr>
        <p:spPr/>
        <p:txBody>
          <a:bodyPr/>
          <a:lstStyle/>
          <a:p>
            <a:pPr algn="r"/>
            <a:fld id="{F3477EC8-074D-41C4-94AE-E9EA7CEEA348}" type="slidenum">
              <a:rPr lang="en-US" smtClean="0"/>
              <a:pPr algn="r"/>
              <a:t>6</a:t>
            </a:fld>
            <a:endParaRPr lang="en-US" dirty="0"/>
          </a:p>
        </p:txBody>
      </p:sp>
    </p:spTree>
    <p:custDataLst>
      <p:tags r:id="rId1"/>
    </p:custDataLst>
    <p:extLst>
      <p:ext uri="{BB962C8B-B14F-4D97-AF65-F5344CB8AC3E}">
        <p14:creationId xmlns:p14="http://schemas.microsoft.com/office/powerpoint/2010/main" val="1844097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Choosing a Test to Review</a:t>
            </a:r>
          </a:p>
        </p:txBody>
      </p:sp>
      <p:sp>
        <p:nvSpPr>
          <p:cNvPr id="2" name="Slide Number Placeholder 1">
            <a:extLst>
              <a:ext uri="{FF2B5EF4-FFF2-40B4-BE49-F238E27FC236}">
                <a16:creationId xmlns:a16="http://schemas.microsoft.com/office/drawing/2014/main" id="{FB762C95-3CC0-4D85-B209-A81CDAE7016D}"/>
              </a:ext>
            </a:extLst>
          </p:cNvPr>
          <p:cNvSpPr>
            <a:spLocks noGrp="1"/>
          </p:cNvSpPr>
          <p:nvPr>
            <p:ph type="sldNum" sz="quarter" idx="10"/>
          </p:nvPr>
        </p:nvSpPr>
        <p:spPr/>
        <p:txBody>
          <a:bodyPr/>
          <a:lstStyle/>
          <a:p>
            <a:pPr algn="r"/>
            <a:fld id="{F3477EC8-074D-41C4-94AE-E9EA7CEEA348}" type="slidenum">
              <a:rPr lang="en-US" smtClean="0"/>
              <a:pPr algn="r"/>
              <a:t>7</a:t>
            </a:fld>
            <a:endParaRPr lang="en-US" dirty="0"/>
          </a:p>
        </p:txBody>
      </p:sp>
      <p:pic>
        <p:nvPicPr>
          <p:cNvPr id="3" name="Picture 2" descr="Available Tests Page">
            <a:extLst>
              <a:ext uri="{FF2B5EF4-FFF2-40B4-BE49-F238E27FC236}">
                <a16:creationId xmlns:a16="http://schemas.microsoft.com/office/drawing/2014/main" id="{BC882FF9-196A-DD6F-9E7F-CCD6CFCE578A}"/>
              </a:ext>
            </a:extLst>
          </p:cNvPr>
          <p:cNvPicPr>
            <a:picLocks noChangeAspect="1"/>
          </p:cNvPicPr>
          <p:nvPr/>
        </p:nvPicPr>
        <p:blipFill>
          <a:blip r:embed="rId4"/>
          <a:stretch>
            <a:fillRect/>
          </a:stretch>
        </p:blipFill>
        <p:spPr>
          <a:xfrm>
            <a:off x="1907679" y="1173797"/>
            <a:ext cx="8376641" cy="4510405"/>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3653983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 and Video Playback Check</a:t>
            </a:r>
          </a:p>
        </p:txBody>
      </p:sp>
      <p:pic>
        <p:nvPicPr>
          <p:cNvPr id="12" name="Picture 11" descr="Sound and Video Playback Check page&#10;">
            <a:extLst>
              <a:ext uri="{FF2B5EF4-FFF2-40B4-BE49-F238E27FC236}">
                <a16:creationId xmlns:a16="http://schemas.microsoft.com/office/drawing/2014/main" id="{9F198670-7246-F885-12C1-2FCADAF64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429" y="857572"/>
            <a:ext cx="7657143" cy="514285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Arrow: Right 6" descr="Red arrow pointing to &quot;I could play the video and sound&quot;">
            <a:extLst>
              <a:ext uri="{FF2B5EF4-FFF2-40B4-BE49-F238E27FC236}">
                <a16:creationId xmlns:a16="http://schemas.microsoft.com/office/drawing/2014/main" id="{A70D8024-3E2D-434E-BAE3-E2866CEDBEB4}"/>
              </a:ext>
            </a:extLst>
          </p:cNvPr>
          <p:cNvSpPr/>
          <p:nvPr/>
        </p:nvSpPr>
        <p:spPr>
          <a:xfrm>
            <a:off x="2649606" y="5186817"/>
            <a:ext cx="833014" cy="386235"/>
          </a:xfrm>
          <a:prstGeom prst="rightArrow">
            <a:avLst>
              <a:gd name="adj1" fmla="val 40695"/>
              <a:gd name="adj2" fmla="val 7481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6334AB97-B474-4131-8238-72F69C9F2BB6}"/>
              </a:ext>
            </a:extLst>
          </p:cNvPr>
          <p:cNvSpPr>
            <a:spLocks noGrp="1"/>
          </p:cNvSpPr>
          <p:nvPr>
            <p:ph type="sldNum" sz="quarter" idx="10"/>
          </p:nvPr>
        </p:nvSpPr>
        <p:spPr/>
        <p:txBody>
          <a:bodyPr/>
          <a:lstStyle/>
          <a:p>
            <a:pPr algn="r"/>
            <a:fld id="{F3477EC8-074D-41C4-94AE-E9EA7CEEA348}" type="slidenum">
              <a:rPr lang="en-US" smtClean="0"/>
              <a:pPr algn="r"/>
              <a:t>8</a:t>
            </a:fld>
            <a:endParaRPr lang="en-US" dirty="0"/>
          </a:p>
        </p:txBody>
      </p:sp>
    </p:spTree>
    <p:custDataLst>
      <p:tags r:id="rId1"/>
    </p:custDataLst>
    <p:extLst>
      <p:ext uri="{BB962C8B-B14F-4D97-AF65-F5344CB8AC3E}">
        <p14:creationId xmlns:p14="http://schemas.microsoft.com/office/powerpoint/2010/main" val="1663149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Understanding the Test Page</a:t>
            </a:r>
          </a:p>
        </p:txBody>
      </p:sp>
      <p:grpSp>
        <p:nvGrpSpPr>
          <p:cNvPr id="5" name="Group 4" descr="Sample test item showing the global menu and the context menu.">
            <a:extLst>
              <a:ext uri="{FF2B5EF4-FFF2-40B4-BE49-F238E27FC236}">
                <a16:creationId xmlns:a16="http://schemas.microsoft.com/office/drawing/2014/main" id="{8DEC299C-F45A-49F9-BED2-D7F4ED117477}"/>
              </a:ext>
            </a:extLst>
          </p:cNvPr>
          <p:cNvGrpSpPr/>
          <p:nvPr/>
        </p:nvGrpSpPr>
        <p:grpSpPr>
          <a:xfrm>
            <a:off x="855365" y="1111827"/>
            <a:ext cx="9408379" cy="4539275"/>
            <a:chOff x="855365" y="1111827"/>
            <a:chExt cx="9408379" cy="4539275"/>
          </a:xfrm>
        </p:grpSpPr>
        <p:sp>
          <p:nvSpPr>
            <p:cNvPr id="12" name="Rectangle 11">
              <a:extLst>
                <a:ext uri="{FF2B5EF4-FFF2-40B4-BE49-F238E27FC236}">
                  <a16:creationId xmlns:a16="http://schemas.microsoft.com/office/drawing/2014/main" id="{AC3EFD88-9033-4D57-B13B-6D6E3D21164F}"/>
                </a:ext>
              </a:extLst>
            </p:cNvPr>
            <p:cNvSpPr/>
            <p:nvPr/>
          </p:nvSpPr>
          <p:spPr>
            <a:xfrm>
              <a:off x="9605967" y="2433711"/>
              <a:ext cx="508704" cy="36566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C3FF7029-F5C6-46DC-863C-17186A32181D}"/>
                </a:ext>
              </a:extLst>
            </p:cNvPr>
            <p:cNvGrpSpPr/>
            <p:nvPr/>
          </p:nvGrpSpPr>
          <p:grpSpPr>
            <a:xfrm>
              <a:off x="855365" y="1111827"/>
              <a:ext cx="9408379" cy="4539275"/>
              <a:chOff x="855365" y="1111827"/>
              <a:chExt cx="9408379" cy="4539275"/>
            </a:xfrm>
          </p:grpSpPr>
          <p:pic>
            <p:nvPicPr>
              <p:cNvPr id="17" name="Picture 16">
                <a:extLst>
                  <a:ext uri="{FF2B5EF4-FFF2-40B4-BE49-F238E27FC236}">
                    <a16:creationId xmlns:a16="http://schemas.microsoft.com/office/drawing/2014/main" id="{3F75FC76-BDFC-42D2-BD55-466B8F4B9D8C}"/>
                  </a:ext>
                </a:extLst>
              </p:cNvPr>
              <p:cNvPicPr>
                <a:picLocks noChangeAspect="1"/>
              </p:cNvPicPr>
              <p:nvPr/>
            </p:nvPicPr>
            <p:blipFill rotWithShape="1">
              <a:blip r:embed="rId4"/>
              <a:srcRect b="21579"/>
              <a:stretch/>
            </p:blipFill>
            <p:spPr>
              <a:xfrm>
                <a:off x="1928256" y="1220366"/>
                <a:ext cx="8335488" cy="443073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16" name="Group 15">
                <a:extLst>
                  <a:ext uri="{FF2B5EF4-FFF2-40B4-BE49-F238E27FC236}">
                    <a16:creationId xmlns:a16="http://schemas.microsoft.com/office/drawing/2014/main" id="{460464D1-5F0C-4CF5-A87F-D6E99D08D26C}"/>
                  </a:ext>
                </a:extLst>
              </p:cNvPr>
              <p:cNvGrpSpPr/>
              <p:nvPr/>
            </p:nvGrpSpPr>
            <p:grpSpPr>
              <a:xfrm>
                <a:off x="855365" y="1111827"/>
                <a:ext cx="9408379" cy="753242"/>
                <a:chOff x="788652" y="1002866"/>
                <a:chExt cx="9408379" cy="637471"/>
              </a:xfrm>
            </p:grpSpPr>
            <p:sp>
              <p:nvSpPr>
                <p:cNvPr id="6" name="Rectangle 5"/>
                <p:cNvSpPr/>
                <p:nvPr/>
              </p:nvSpPr>
              <p:spPr>
                <a:xfrm>
                  <a:off x="1861543" y="1057959"/>
                  <a:ext cx="8335488" cy="582378"/>
                </a:xfrm>
                <a:prstGeom prst="rect">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0F67C8E9-91F9-4D94-AA98-ED251010A614}"/>
                    </a:ext>
                  </a:extLst>
                </p:cNvPr>
                <p:cNvSpPr/>
                <p:nvPr/>
              </p:nvSpPr>
              <p:spPr>
                <a:xfrm>
                  <a:off x="788652" y="1002866"/>
                  <a:ext cx="968991" cy="62779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Global Menu</a:t>
                  </a:r>
                </a:p>
              </p:txBody>
            </p:sp>
          </p:grpSp>
          <p:sp>
            <p:nvSpPr>
              <p:cNvPr id="14" name="Arrow: Right 13">
                <a:extLst>
                  <a:ext uri="{FF2B5EF4-FFF2-40B4-BE49-F238E27FC236}">
                    <a16:creationId xmlns:a16="http://schemas.microsoft.com/office/drawing/2014/main" id="{F71E6A80-99E9-45E3-B480-34B09E84E302}"/>
                  </a:ext>
                </a:extLst>
              </p:cNvPr>
              <p:cNvSpPr/>
              <p:nvPr/>
            </p:nvSpPr>
            <p:spPr>
              <a:xfrm>
                <a:off x="8487903" y="2299911"/>
                <a:ext cx="968991" cy="63326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Context Menu</a:t>
                </a:r>
              </a:p>
            </p:txBody>
          </p:sp>
        </p:grpSp>
      </p:grpSp>
      <p:sp>
        <p:nvSpPr>
          <p:cNvPr id="2" name="Slide Number Placeholder 1">
            <a:extLst>
              <a:ext uri="{FF2B5EF4-FFF2-40B4-BE49-F238E27FC236}">
                <a16:creationId xmlns:a16="http://schemas.microsoft.com/office/drawing/2014/main" id="{543B1E90-2437-44A9-BFF8-D7001006CECA}"/>
              </a:ext>
            </a:extLst>
          </p:cNvPr>
          <p:cNvSpPr>
            <a:spLocks noGrp="1"/>
          </p:cNvSpPr>
          <p:nvPr>
            <p:ph type="sldNum" sz="quarter" idx="10"/>
          </p:nvPr>
        </p:nvSpPr>
        <p:spPr/>
        <p:txBody>
          <a:bodyPr/>
          <a:lstStyle/>
          <a:p>
            <a:pPr algn="r"/>
            <a:fld id="{F3477EC8-074D-41C4-94AE-E9EA7CEEA348}" type="slidenum">
              <a:rPr lang="en-US" smtClean="0"/>
              <a:pPr algn="r"/>
              <a:t>9</a:t>
            </a:fld>
            <a:endParaRPr lang="en-US" dirty="0"/>
          </a:p>
        </p:txBody>
      </p:sp>
    </p:spTree>
    <p:custDataLst>
      <p:tags r:id="rId1"/>
    </p:custDataLst>
    <p:extLst>
      <p:ext uri="{BB962C8B-B14F-4D97-AF65-F5344CB8AC3E}">
        <p14:creationId xmlns:p14="http://schemas.microsoft.com/office/powerpoint/2010/main" val="22916267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AMBIUM ASSESSMENT PPT" val="8Y8LWZpK"/>
  <p:tag name="ARTICULATE_DESIGN_ID_ANIMATED CA PRESENTATION LAYOUT - BLUES" val="Oa1B4CbT"/>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Animated CA Presentation Layout - Blues">
  <a:themeElements>
    <a:clrScheme name="Cambium Color Palette">
      <a:dk1>
        <a:srgbClr val="53565A"/>
      </a:dk1>
      <a:lt1>
        <a:srgbClr val="FFFFFF"/>
      </a:lt1>
      <a:dk2>
        <a:srgbClr val="000000"/>
      </a:dk2>
      <a:lt2>
        <a:srgbClr val="DAE9F6"/>
      </a:lt2>
      <a:accent1>
        <a:srgbClr val="005E9E"/>
      </a:accent1>
      <a:accent2>
        <a:srgbClr val="2C9ED9"/>
      </a:accent2>
      <a:accent3>
        <a:srgbClr val="4C9237"/>
      </a:accent3>
      <a:accent4>
        <a:srgbClr val="C05100"/>
      </a:accent4>
      <a:accent5>
        <a:srgbClr val="EAAA00"/>
      </a:accent5>
      <a:accent6>
        <a:srgbClr val="00A3E0"/>
      </a:accent6>
      <a:hlink>
        <a:srgbClr val="0563C1"/>
      </a:hlink>
      <a:folHlink>
        <a:srgbClr val="954F72"/>
      </a:folHlink>
    </a:clrScheme>
    <a:fontScheme name="Cambium Fonts">
      <a:majorFont>
        <a:latin typeface="Cera Pro"/>
        <a:ea typeface=""/>
        <a:cs typeface=""/>
      </a:majorFont>
      <a:minorFont>
        <a:latin typeface="Cer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EAC94F-0CB7-47E2-B1CC-A0F105248E94}">
  <ds:schemaRefs>
    <ds:schemaRef ds:uri="http://schemas.microsoft.com/office/2006/documentManagement/types"/>
    <ds:schemaRef ds:uri="http://purl.org/dc/terms/"/>
    <ds:schemaRef ds:uri="3c8d6406-deae-4a0d-a95e-fe53ed4a1ace"/>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60b788f9-dbc8-42fd-99f2-081ed83a52df"/>
    <ds:schemaRef ds:uri="http://www.w3.org/XML/1998/namespace"/>
    <ds:schemaRef ds:uri="http://purl.org/dc/dcmitype/"/>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 AIR PPT</Template>
  <TotalTime>18688</TotalTime>
  <Words>1474</Words>
  <Application>Microsoft Office PowerPoint</Application>
  <PresentationFormat>Widescreen</PresentationFormat>
  <Paragraphs>131</Paragraphs>
  <Slides>16</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Arial Narrow</vt:lpstr>
      <vt:lpstr>Calibri</vt:lpstr>
      <vt:lpstr>Cera Pro</vt:lpstr>
      <vt:lpstr>Franklin Gothic Book</vt:lpstr>
      <vt:lpstr>Franklin Gothic Medium</vt:lpstr>
      <vt:lpstr>Gill Sans MT</vt:lpstr>
      <vt:lpstr>Times New Roman</vt:lpstr>
      <vt:lpstr>Cambium Assessment PPT</vt:lpstr>
      <vt:lpstr>Animated CA Presentation Layout - Blues</vt:lpstr>
      <vt:lpstr>Online Testing System Assessment Viewing Application (AVA)</vt:lpstr>
      <vt:lpstr>Objectives</vt:lpstr>
      <vt:lpstr>Logging in to AVA</vt:lpstr>
      <vt:lpstr>Logging in to AVA (continued)</vt:lpstr>
      <vt:lpstr>Resetting Your Password</vt:lpstr>
      <vt:lpstr>Resetting Your Password (continued)</vt:lpstr>
      <vt:lpstr>Choosing a Test to Review</vt:lpstr>
      <vt:lpstr>Sound and Video Playback Check</vt:lpstr>
      <vt:lpstr>Understanding the Test Page</vt:lpstr>
      <vt:lpstr>Responding to Items</vt:lpstr>
      <vt:lpstr>Navigating to Items</vt:lpstr>
      <vt:lpstr>Pausing Tests</vt:lpstr>
      <vt:lpstr>Reviewing Marked Items</vt:lpstr>
      <vt:lpstr>Completing the Review</vt:lpstr>
      <vt:lpstr>Logging Out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Jasmine Massey</cp:lastModifiedBy>
  <cp:revision>143</cp:revision>
  <cp:lastPrinted>2017-10-19T00:36:21Z</cp:lastPrinted>
  <dcterms:created xsi:type="dcterms:W3CDTF">2020-02-03T21:37:34Z</dcterms:created>
  <dcterms:modified xsi:type="dcterms:W3CDTF">2024-01-12T22:53:54Z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y fmtid="{D5CDD505-2E9C-101B-9397-08002B2CF9AE}" pid="5" name="ArticulateGUID">
    <vt:lpwstr>D80CCE9B-83C7-4A9F-AFEF-50646774FA08</vt:lpwstr>
  </property>
  <property fmtid="{D5CDD505-2E9C-101B-9397-08002B2CF9AE}" pid="6" name="ArticulatePath">
    <vt:lpwstr>AVA Module_2022-2023_Final</vt:lpwstr>
  </property>
</Properties>
</file>